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>
        <p:scale>
          <a:sx n="170" d="100"/>
          <a:sy n="170" d="100"/>
        </p:scale>
        <p:origin x="-2886" y="-16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B6036-4A03-477D-B7E9-E7C9A395D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D865C94-F6C8-4472-AFC8-2E31A6FCB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21DDAF-461D-435C-919E-29AA8781A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B51E80-3376-4585-8E2D-246DC4209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7785F3-9856-418C-B711-BCC58DF42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1131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C1A6D-4063-4DC9-9E00-3A75C2AEB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26DC1A-5127-44D0-86E9-77D884600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083BAC-6EA4-480F-8F94-F24034DC5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AA38A1-BA6F-45D5-9596-7468FA91D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9211B9-337C-4BFB-9D61-4047C83E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740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EF3F77-3192-4CD4-957E-FD8B6C83B0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6E09E4C-2685-4B32-A124-4752456D8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163035-0810-409A-A7E8-B4D913F9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5B786D-08BA-4916-93E4-3A60B5477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33FE38-91B1-4C76-AF0C-9C021233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6827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F49B1-B2EE-4605-85AD-762159632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A9D971-EF7A-4CB2-B422-FA208CFA5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8D2781-A27B-42D6-AF0E-EAA541630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5B64E1-63AA-4A3A-A632-33A04419A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B2C495-DF04-49D6-8ADF-63912715C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5759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41FD60-F78C-43AB-96A3-EB84FE82A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B36688-70FE-4D8D-B0E1-4BA3483B0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8CEED7-9427-4BAD-950A-CABB583A2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8A5836-4A39-4342-8BF7-47D154F0B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A8A6C5-6635-44BA-B869-E2D1C7B7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7557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3BDAB-F649-47A8-8FE5-A9490E60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0812FA-80B6-4692-BD56-E88751586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58B258-672B-47F6-B5B6-311967045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B0A65E-1FB0-4885-B04E-816070408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E0926D-164E-49E2-80B4-6CA49FCD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AD8902-DE94-4805-A8C4-E30F8A00E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091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7C5A7-E57A-4150-BAC6-B582367FF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BC1906-0FD2-4281-9829-911142043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93C4C1-21AF-4D4F-B43A-8DEA61954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6237A2-5AAC-47C8-AA20-86BD1F349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F54C2B-26D5-47F6-801D-1B9C6838B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48CE7AE-0DE0-4951-A523-7AE58AE9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38F4E-C084-4841-9126-DA71CB239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956A3C-BD56-4ACA-8535-A17A7410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1028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048ED1-93D7-4985-8138-F2F669B20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F8558F-E703-487A-B9BB-2E5A1EB4D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370C72B-4B31-4169-9586-B6D943D8A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376C060-472C-4210-96C1-5EF0CE33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9680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8D3AC87-115E-4702-843F-6C9F3176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0376772-A454-4527-8DE5-FADC48C4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C559EF-B2CB-4F28-AD16-3160F6671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2431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7731A9-1319-4D6B-B858-3CFB06630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7EFE7C-23EE-430E-B8FE-7B9044AF3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D7D998-DADA-4A21-B9E4-5D6F702E1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763C1E-7003-40ED-90A7-1CA17767F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51E959-443F-45DE-9E1A-12DF59A86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32215A-3B7C-4F06-880E-4407C8FF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1308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8E1371-281F-4EC2-A580-C380B5E5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E0C9CF8-F82A-46CA-A498-4EC53ACA0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3B0C56-9A25-44E5-8199-37FEA9465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DFFBD1-15DE-49FF-AFC7-4AB9F1716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01794B-F20D-493B-B2D7-1508B666F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01FEA3-0650-4220-AD18-740EC35F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4558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C20841-266D-48A8-9102-DD9F52D82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5BEE19-0E4C-463F-890F-B4599AB09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2034F-CD82-4BA6-9422-B172532844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1743F-7031-4C31-B50A-324086F1D91A}" type="datetimeFigureOut">
              <a:rPr lang="es-EC" smtClean="0"/>
              <a:t>25/8/2021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80C8BD-D8ED-48E9-8664-C88916C76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531684-2F1F-45AB-B261-43F4FAD1F3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351B7-32EA-422E-BE74-3D0741D77AD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505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4">
            <a:extLst>
              <a:ext uri="{FF2B5EF4-FFF2-40B4-BE49-F238E27FC236}">
                <a16:creationId xmlns:a16="http://schemas.microsoft.com/office/drawing/2014/main" id="{CFBDF739-74A5-4E39-951A-460C3499A43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62338" y="3043238"/>
            <a:ext cx="5267325" cy="771525"/>
            <a:chOff x="2181" y="1917"/>
            <a:chExt cx="3318" cy="486"/>
          </a:xfrm>
        </p:grpSpPr>
        <p:sp>
          <p:nvSpPr>
            <p:cNvPr id="58" name="AutoShape 3">
              <a:extLst>
                <a:ext uri="{FF2B5EF4-FFF2-40B4-BE49-F238E27FC236}">
                  <a16:creationId xmlns:a16="http://schemas.microsoft.com/office/drawing/2014/main" id="{79ECD90C-8C15-425F-82FF-4550B1DBEB9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181" y="1917"/>
              <a:ext cx="3318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59" name="Rectangle 5">
              <a:extLst>
                <a:ext uri="{FF2B5EF4-FFF2-40B4-BE49-F238E27FC236}">
                  <a16:creationId xmlns:a16="http://schemas.microsoft.com/office/drawing/2014/main" id="{263A02C4-791B-455F-A34F-578414B19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917"/>
              <a:ext cx="1851" cy="4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60" name="Rectangle 6">
              <a:extLst>
                <a:ext uri="{FF2B5EF4-FFF2-40B4-BE49-F238E27FC236}">
                  <a16:creationId xmlns:a16="http://schemas.microsoft.com/office/drawing/2014/main" id="{B5D0752E-AE2E-42A8-B31F-9C7B98D83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3" y="1917"/>
              <a:ext cx="1465" cy="486"/>
            </a:xfrm>
            <a:prstGeom prst="rect">
              <a:avLst/>
            </a:prstGeom>
            <a:solidFill>
              <a:srgbClr val="BD2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61" name="Freeform 7">
              <a:extLst>
                <a:ext uri="{FF2B5EF4-FFF2-40B4-BE49-F238E27FC236}">
                  <a16:creationId xmlns:a16="http://schemas.microsoft.com/office/drawing/2014/main" id="{4F96C266-4B81-402E-992C-595B32E09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5" y="2073"/>
              <a:ext cx="10" cy="16"/>
            </a:xfrm>
            <a:custGeom>
              <a:avLst/>
              <a:gdLst>
                <a:gd name="T0" fmla="*/ 0 w 5"/>
                <a:gd name="T1" fmla="*/ 3 h 8"/>
                <a:gd name="T2" fmla="*/ 0 w 5"/>
                <a:gd name="T3" fmla="*/ 4 h 8"/>
                <a:gd name="T4" fmla="*/ 0 w 5"/>
                <a:gd name="T5" fmla="*/ 5 h 8"/>
                <a:gd name="T6" fmla="*/ 1 w 5"/>
                <a:gd name="T7" fmla="*/ 5 h 8"/>
                <a:gd name="T8" fmla="*/ 1 w 5"/>
                <a:gd name="T9" fmla="*/ 6 h 8"/>
                <a:gd name="T10" fmla="*/ 2 w 5"/>
                <a:gd name="T11" fmla="*/ 6 h 8"/>
                <a:gd name="T12" fmla="*/ 2 w 5"/>
                <a:gd name="T13" fmla="*/ 6 h 8"/>
                <a:gd name="T14" fmla="*/ 3 w 5"/>
                <a:gd name="T15" fmla="*/ 7 h 8"/>
                <a:gd name="T16" fmla="*/ 3 w 5"/>
                <a:gd name="T17" fmla="*/ 7 h 8"/>
                <a:gd name="T18" fmla="*/ 3 w 5"/>
                <a:gd name="T19" fmla="*/ 7 h 8"/>
                <a:gd name="T20" fmla="*/ 4 w 5"/>
                <a:gd name="T21" fmla="*/ 8 h 8"/>
                <a:gd name="T22" fmla="*/ 5 w 5"/>
                <a:gd name="T23" fmla="*/ 6 h 8"/>
                <a:gd name="T24" fmla="*/ 4 w 5"/>
                <a:gd name="T25" fmla="*/ 6 h 8"/>
                <a:gd name="T26" fmla="*/ 4 w 5"/>
                <a:gd name="T27" fmla="*/ 6 h 8"/>
                <a:gd name="T28" fmla="*/ 4 w 5"/>
                <a:gd name="T29" fmla="*/ 6 h 8"/>
                <a:gd name="T30" fmla="*/ 3 w 5"/>
                <a:gd name="T31" fmla="*/ 5 h 8"/>
                <a:gd name="T32" fmla="*/ 3 w 5"/>
                <a:gd name="T33" fmla="*/ 4 h 8"/>
                <a:gd name="T34" fmla="*/ 3 w 5"/>
                <a:gd name="T35" fmla="*/ 3 h 8"/>
                <a:gd name="T36" fmla="*/ 3 w 5"/>
                <a:gd name="T37" fmla="*/ 3 h 8"/>
                <a:gd name="T38" fmla="*/ 4 w 5"/>
                <a:gd name="T39" fmla="*/ 2 h 8"/>
                <a:gd name="T40" fmla="*/ 4 w 5"/>
                <a:gd name="T41" fmla="*/ 2 h 8"/>
                <a:gd name="T42" fmla="*/ 4 w 5"/>
                <a:gd name="T43" fmla="*/ 1 h 8"/>
                <a:gd name="T44" fmla="*/ 2 w 5"/>
                <a:gd name="T45" fmla="*/ 1 h 8"/>
                <a:gd name="T46" fmla="*/ 0 w 5"/>
                <a:gd name="T47" fmla="*/ 3 h 8"/>
                <a:gd name="T48" fmla="*/ 0 w 5"/>
                <a:gd name="T4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" h="8"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" y="5"/>
                    <a:pt x="1" y="5"/>
                    <a:pt x="1" y="6"/>
                  </a:cubicBezTo>
                  <a:cubicBezTo>
                    <a:pt x="1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3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8"/>
                    <a:pt x="4" y="8"/>
                  </a:cubicBezTo>
                  <a:cubicBezTo>
                    <a:pt x="4" y="8"/>
                    <a:pt x="5" y="7"/>
                    <a:pt x="5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5"/>
                    <a:pt x="4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1"/>
                    <a:pt x="4" y="1"/>
                  </a:cubicBezTo>
                  <a:cubicBezTo>
                    <a:pt x="4" y="1"/>
                    <a:pt x="4" y="0"/>
                    <a:pt x="2" y="1"/>
                  </a:cubicBezTo>
                  <a:cubicBezTo>
                    <a:pt x="2" y="1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62" name="Freeform 8">
              <a:extLst>
                <a:ext uri="{FF2B5EF4-FFF2-40B4-BE49-F238E27FC236}">
                  <a16:creationId xmlns:a16="http://schemas.microsoft.com/office/drawing/2014/main" id="{D9BB511E-CD60-4BA6-BD59-F48DC572AE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9" y="2093"/>
              <a:ext cx="4" cy="8"/>
            </a:xfrm>
            <a:custGeom>
              <a:avLst/>
              <a:gdLst>
                <a:gd name="T0" fmla="*/ 2 w 2"/>
                <a:gd name="T1" fmla="*/ 4 h 4"/>
                <a:gd name="T2" fmla="*/ 2 w 2"/>
                <a:gd name="T3" fmla="*/ 3 h 4"/>
                <a:gd name="T4" fmla="*/ 2 w 2"/>
                <a:gd name="T5" fmla="*/ 1 h 4"/>
                <a:gd name="T6" fmla="*/ 2 w 2"/>
                <a:gd name="T7" fmla="*/ 0 h 4"/>
                <a:gd name="T8" fmla="*/ 1 w 2"/>
                <a:gd name="T9" fmla="*/ 2 h 4"/>
                <a:gd name="T10" fmla="*/ 2 w 2"/>
                <a:gd name="T11" fmla="*/ 4 h 4"/>
                <a:gd name="T12" fmla="*/ 2 w 2"/>
                <a:gd name="T13" fmla="*/ 1 h 4"/>
                <a:gd name="T14" fmla="*/ 2 w 2"/>
                <a:gd name="T15" fmla="*/ 1 h 4"/>
                <a:gd name="T16" fmla="*/ 2 w 2"/>
                <a:gd name="T17" fmla="*/ 3 h 4"/>
                <a:gd name="T18" fmla="*/ 1 w 2"/>
                <a:gd name="T19" fmla="*/ 3 h 4"/>
                <a:gd name="T20" fmla="*/ 2 w 2"/>
                <a:gd name="T2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cubicBezTo>
                    <a:pt x="2" y="4"/>
                    <a:pt x="2" y="3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3"/>
                    <a:pt x="2" y="4"/>
                    <a:pt x="2" y="4"/>
                  </a:cubicBezTo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3"/>
                    <a:pt x="2" y="3"/>
                  </a:cubicBezTo>
                  <a:cubicBezTo>
                    <a:pt x="2" y="3"/>
                    <a:pt x="2" y="3"/>
                    <a:pt x="1" y="3"/>
                  </a:cubicBezTo>
                  <a:cubicBezTo>
                    <a:pt x="1" y="3"/>
                    <a:pt x="1" y="2"/>
                    <a:pt x="2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id="{5587A6B0-1F1B-4190-8E55-D80C916848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01" y="2128"/>
              <a:ext cx="2" cy="6"/>
            </a:xfrm>
            <a:custGeom>
              <a:avLst/>
              <a:gdLst>
                <a:gd name="T0" fmla="*/ 1 w 1"/>
                <a:gd name="T1" fmla="*/ 3 h 3"/>
                <a:gd name="T2" fmla="*/ 1 w 1"/>
                <a:gd name="T3" fmla="*/ 3 h 3"/>
                <a:gd name="T4" fmla="*/ 1 w 1"/>
                <a:gd name="T5" fmla="*/ 0 h 3"/>
                <a:gd name="T6" fmla="*/ 1 w 1"/>
                <a:gd name="T7" fmla="*/ 0 h 3"/>
                <a:gd name="T8" fmla="*/ 0 w 1"/>
                <a:gd name="T9" fmla="*/ 1 h 3"/>
                <a:gd name="T10" fmla="*/ 1 w 1"/>
                <a:gd name="T11" fmla="*/ 3 h 3"/>
                <a:gd name="T12" fmla="*/ 1 w 1"/>
                <a:gd name="T13" fmla="*/ 1 h 3"/>
                <a:gd name="T14" fmla="*/ 1 w 1"/>
                <a:gd name="T15" fmla="*/ 0 h 3"/>
                <a:gd name="T16" fmla="*/ 1 w 1"/>
                <a:gd name="T17" fmla="*/ 2 h 3"/>
                <a:gd name="T18" fmla="*/ 1 w 1"/>
                <a:gd name="T19" fmla="*/ 2 h 3"/>
                <a:gd name="T20" fmla="*/ 1 w 1"/>
                <a:gd name="T2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3"/>
                    <a:pt x="1" y="3"/>
                    <a:pt x="1" y="3"/>
                  </a:cubicBezTo>
                  <a:moveTo>
                    <a:pt x="1" y="1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2"/>
                    <a:pt x="1" y="2"/>
                  </a:cubicBezTo>
                  <a:cubicBezTo>
                    <a:pt x="1" y="2"/>
                    <a:pt x="1" y="3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BF91A13B-6706-4015-BA41-D06711BD14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7" y="2148"/>
              <a:ext cx="6" cy="2"/>
            </a:xfrm>
            <a:custGeom>
              <a:avLst/>
              <a:gdLst>
                <a:gd name="T0" fmla="*/ 0 w 3"/>
                <a:gd name="T1" fmla="*/ 0 h 1"/>
                <a:gd name="T2" fmla="*/ 0 w 3"/>
                <a:gd name="T3" fmla="*/ 1 h 1"/>
                <a:gd name="T4" fmla="*/ 1 w 3"/>
                <a:gd name="T5" fmla="*/ 1 h 1"/>
                <a:gd name="T6" fmla="*/ 3 w 3"/>
                <a:gd name="T7" fmla="*/ 1 h 1"/>
                <a:gd name="T8" fmla="*/ 3 w 3"/>
                <a:gd name="T9" fmla="*/ 0 h 1"/>
                <a:gd name="T10" fmla="*/ 0 w 3"/>
                <a:gd name="T11" fmla="*/ 0 h 1"/>
                <a:gd name="T12" fmla="*/ 2 w 3"/>
                <a:gd name="T13" fmla="*/ 1 h 1"/>
                <a:gd name="T14" fmla="*/ 1 w 3"/>
                <a:gd name="T15" fmla="*/ 1 h 1"/>
                <a:gd name="T16" fmla="*/ 0 w 3"/>
                <a:gd name="T17" fmla="*/ 1 h 1"/>
                <a:gd name="T18" fmla="*/ 2 w 3"/>
                <a:gd name="T19" fmla="*/ 1 h 1"/>
                <a:gd name="T20" fmla="*/ 2 w 3"/>
                <a:gd name="T2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0" y="0"/>
                  </a:lnTo>
                  <a:close/>
                  <a:moveTo>
                    <a:pt x="2" y="1"/>
                  </a:move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65" name="Freeform 11">
              <a:extLst>
                <a:ext uri="{FF2B5EF4-FFF2-40B4-BE49-F238E27FC236}">
                  <a16:creationId xmlns:a16="http://schemas.microsoft.com/office/drawing/2014/main" id="{ADDA9801-0A35-4A9C-B56A-366DE94678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2" y="2073"/>
              <a:ext cx="12" cy="16"/>
            </a:xfrm>
            <a:custGeom>
              <a:avLst/>
              <a:gdLst>
                <a:gd name="T0" fmla="*/ 2 w 6"/>
                <a:gd name="T1" fmla="*/ 3 h 8"/>
                <a:gd name="T2" fmla="*/ 3 w 6"/>
                <a:gd name="T3" fmla="*/ 3 h 8"/>
                <a:gd name="T4" fmla="*/ 3 w 6"/>
                <a:gd name="T5" fmla="*/ 4 h 8"/>
                <a:gd name="T6" fmla="*/ 3 w 6"/>
                <a:gd name="T7" fmla="*/ 5 h 8"/>
                <a:gd name="T8" fmla="*/ 2 w 6"/>
                <a:gd name="T9" fmla="*/ 6 h 8"/>
                <a:gd name="T10" fmla="*/ 2 w 6"/>
                <a:gd name="T11" fmla="*/ 6 h 8"/>
                <a:gd name="T12" fmla="*/ 1 w 6"/>
                <a:gd name="T13" fmla="*/ 6 h 8"/>
                <a:gd name="T14" fmla="*/ 1 w 6"/>
                <a:gd name="T15" fmla="*/ 6 h 8"/>
                <a:gd name="T16" fmla="*/ 1 w 6"/>
                <a:gd name="T17" fmla="*/ 8 h 8"/>
                <a:gd name="T18" fmla="*/ 3 w 6"/>
                <a:gd name="T19" fmla="*/ 7 h 8"/>
                <a:gd name="T20" fmla="*/ 3 w 6"/>
                <a:gd name="T21" fmla="*/ 7 h 8"/>
                <a:gd name="T22" fmla="*/ 3 w 6"/>
                <a:gd name="T23" fmla="*/ 7 h 8"/>
                <a:gd name="T24" fmla="*/ 3 w 6"/>
                <a:gd name="T25" fmla="*/ 6 h 8"/>
                <a:gd name="T26" fmla="*/ 4 w 6"/>
                <a:gd name="T27" fmla="*/ 6 h 8"/>
                <a:gd name="T28" fmla="*/ 4 w 6"/>
                <a:gd name="T29" fmla="*/ 6 h 8"/>
                <a:gd name="T30" fmla="*/ 5 w 6"/>
                <a:gd name="T31" fmla="*/ 5 h 8"/>
                <a:gd name="T32" fmla="*/ 5 w 6"/>
                <a:gd name="T33" fmla="*/ 5 h 8"/>
                <a:gd name="T34" fmla="*/ 6 w 6"/>
                <a:gd name="T35" fmla="*/ 4 h 8"/>
                <a:gd name="T36" fmla="*/ 6 w 6"/>
                <a:gd name="T37" fmla="*/ 3 h 8"/>
                <a:gd name="T38" fmla="*/ 6 w 6"/>
                <a:gd name="T39" fmla="*/ 3 h 8"/>
                <a:gd name="T40" fmla="*/ 4 w 6"/>
                <a:gd name="T41" fmla="*/ 1 h 8"/>
                <a:gd name="T42" fmla="*/ 2 w 6"/>
                <a:gd name="T43" fmla="*/ 1 h 8"/>
                <a:gd name="T44" fmla="*/ 2 w 6"/>
                <a:gd name="T45" fmla="*/ 2 h 8"/>
                <a:gd name="T46" fmla="*/ 2 w 6"/>
                <a:gd name="T47" fmla="*/ 2 h 8"/>
                <a:gd name="T48" fmla="*/ 2 w 6"/>
                <a:gd name="T4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" h="8">
                  <a:moveTo>
                    <a:pt x="2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5"/>
                    <a:pt x="3" y="5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7"/>
                    <a:pt x="1" y="8"/>
                    <a:pt x="1" y="8"/>
                  </a:cubicBezTo>
                  <a:cubicBezTo>
                    <a:pt x="3" y="8"/>
                    <a:pt x="3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1"/>
                    <a:pt x="4" y="1"/>
                    <a:pt x="4" y="1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3"/>
                    <a:pt x="2" y="3"/>
                    <a:pt x="2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66" name="Freeform 12">
              <a:extLst>
                <a:ext uri="{FF2B5EF4-FFF2-40B4-BE49-F238E27FC236}">
                  <a16:creationId xmlns:a16="http://schemas.microsoft.com/office/drawing/2014/main" id="{F01990B3-0DE3-4276-98CE-C3DBA74A66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56" y="2093"/>
              <a:ext cx="2" cy="8"/>
            </a:xfrm>
            <a:custGeom>
              <a:avLst/>
              <a:gdLst>
                <a:gd name="T0" fmla="*/ 0 w 1"/>
                <a:gd name="T1" fmla="*/ 0 h 4"/>
                <a:gd name="T2" fmla="*/ 0 w 1"/>
                <a:gd name="T3" fmla="*/ 1 h 4"/>
                <a:gd name="T4" fmla="*/ 0 w 1"/>
                <a:gd name="T5" fmla="*/ 3 h 4"/>
                <a:gd name="T6" fmla="*/ 0 w 1"/>
                <a:gd name="T7" fmla="*/ 4 h 4"/>
                <a:gd name="T8" fmla="*/ 1 w 1"/>
                <a:gd name="T9" fmla="*/ 2 h 4"/>
                <a:gd name="T10" fmla="*/ 0 w 1"/>
                <a:gd name="T11" fmla="*/ 0 h 4"/>
                <a:gd name="T12" fmla="*/ 0 w 1"/>
                <a:gd name="T13" fmla="*/ 3 h 4"/>
                <a:gd name="T14" fmla="*/ 0 w 1"/>
                <a:gd name="T15" fmla="*/ 3 h 4"/>
                <a:gd name="T16" fmla="*/ 0 w 1"/>
                <a:gd name="T17" fmla="*/ 1 h 4"/>
                <a:gd name="T18" fmla="*/ 0 w 1"/>
                <a:gd name="T19" fmla="*/ 1 h 4"/>
                <a:gd name="T20" fmla="*/ 0 w 1"/>
                <a:gd name="T2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" h="4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1" y="3"/>
                    <a:pt x="1" y="2"/>
                  </a:cubicBezTo>
                  <a:cubicBezTo>
                    <a:pt x="1" y="2"/>
                    <a:pt x="1" y="1"/>
                    <a:pt x="0" y="0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67" name="Freeform 13">
              <a:extLst>
                <a:ext uri="{FF2B5EF4-FFF2-40B4-BE49-F238E27FC236}">
                  <a16:creationId xmlns:a16="http://schemas.microsoft.com/office/drawing/2014/main" id="{3E64D953-FBC4-4DE2-BE3F-5B96650972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54" y="2128"/>
              <a:ext cx="4" cy="6"/>
            </a:xfrm>
            <a:custGeom>
              <a:avLst/>
              <a:gdLst>
                <a:gd name="T0" fmla="*/ 1 w 2"/>
                <a:gd name="T1" fmla="*/ 0 h 3"/>
                <a:gd name="T2" fmla="*/ 0 w 2"/>
                <a:gd name="T3" fmla="*/ 0 h 3"/>
                <a:gd name="T4" fmla="*/ 1 w 2"/>
                <a:gd name="T5" fmla="*/ 3 h 3"/>
                <a:gd name="T6" fmla="*/ 1 w 2"/>
                <a:gd name="T7" fmla="*/ 3 h 3"/>
                <a:gd name="T8" fmla="*/ 2 w 2"/>
                <a:gd name="T9" fmla="*/ 1 h 3"/>
                <a:gd name="T10" fmla="*/ 1 w 2"/>
                <a:gd name="T11" fmla="*/ 0 h 3"/>
                <a:gd name="T12" fmla="*/ 1 w 2"/>
                <a:gd name="T13" fmla="*/ 2 h 3"/>
                <a:gd name="T14" fmla="*/ 1 w 2"/>
                <a:gd name="T15" fmla="*/ 2 h 3"/>
                <a:gd name="T16" fmla="*/ 1 w 2"/>
                <a:gd name="T17" fmla="*/ 0 h 3"/>
                <a:gd name="T18" fmla="*/ 1 w 2"/>
                <a:gd name="T19" fmla="*/ 1 h 3"/>
                <a:gd name="T20" fmla="*/ 1 w 2"/>
                <a:gd name="T2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3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moveTo>
                    <a:pt x="1" y="2"/>
                  </a:moveTo>
                  <a:cubicBezTo>
                    <a:pt x="1" y="3"/>
                    <a:pt x="1" y="2"/>
                    <a:pt x="1" y="2"/>
                  </a:cubicBezTo>
                  <a:cubicBezTo>
                    <a:pt x="1" y="2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2" y="1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68" name="Freeform 14">
              <a:extLst>
                <a:ext uri="{FF2B5EF4-FFF2-40B4-BE49-F238E27FC236}">
                  <a16:creationId xmlns:a16="http://schemas.microsoft.com/office/drawing/2014/main" id="{450FA71C-E884-4C5A-B16A-27F9BF07C5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09" y="2095"/>
              <a:ext cx="41" cy="49"/>
            </a:xfrm>
            <a:custGeom>
              <a:avLst/>
              <a:gdLst>
                <a:gd name="T0" fmla="*/ 18 w 20"/>
                <a:gd name="T1" fmla="*/ 23 h 24"/>
                <a:gd name="T2" fmla="*/ 20 w 20"/>
                <a:gd name="T3" fmla="*/ 21 h 24"/>
                <a:gd name="T4" fmla="*/ 20 w 20"/>
                <a:gd name="T5" fmla="*/ 20 h 24"/>
                <a:gd name="T6" fmla="*/ 20 w 20"/>
                <a:gd name="T7" fmla="*/ 18 h 24"/>
                <a:gd name="T8" fmla="*/ 20 w 20"/>
                <a:gd name="T9" fmla="*/ 16 h 24"/>
                <a:gd name="T10" fmla="*/ 20 w 20"/>
                <a:gd name="T11" fmla="*/ 14 h 24"/>
                <a:gd name="T12" fmla="*/ 20 w 20"/>
                <a:gd name="T13" fmla="*/ 12 h 24"/>
                <a:gd name="T14" fmla="*/ 20 w 20"/>
                <a:gd name="T15" fmla="*/ 11 h 24"/>
                <a:gd name="T16" fmla="*/ 20 w 20"/>
                <a:gd name="T17" fmla="*/ 9 h 24"/>
                <a:gd name="T18" fmla="*/ 20 w 20"/>
                <a:gd name="T19" fmla="*/ 7 h 24"/>
                <a:gd name="T20" fmla="*/ 20 w 20"/>
                <a:gd name="T21" fmla="*/ 5 h 24"/>
                <a:gd name="T22" fmla="*/ 19 w 20"/>
                <a:gd name="T23" fmla="*/ 3 h 24"/>
                <a:gd name="T24" fmla="*/ 20 w 20"/>
                <a:gd name="T25" fmla="*/ 1 h 24"/>
                <a:gd name="T26" fmla="*/ 18 w 20"/>
                <a:gd name="T27" fmla="*/ 0 h 24"/>
                <a:gd name="T28" fmla="*/ 16 w 20"/>
                <a:gd name="T29" fmla="*/ 1 h 24"/>
                <a:gd name="T30" fmla="*/ 14 w 20"/>
                <a:gd name="T31" fmla="*/ 1 h 24"/>
                <a:gd name="T32" fmla="*/ 12 w 20"/>
                <a:gd name="T33" fmla="*/ 0 h 24"/>
                <a:gd name="T34" fmla="*/ 10 w 20"/>
                <a:gd name="T35" fmla="*/ 0 h 24"/>
                <a:gd name="T36" fmla="*/ 8 w 20"/>
                <a:gd name="T37" fmla="*/ 0 h 24"/>
                <a:gd name="T38" fmla="*/ 7 w 20"/>
                <a:gd name="T39" fmla="*/ 1 h 24"/>
                <a:gd name="T40" fmla="*/ 5 w 20"/>
                <a:gd name="T41" fmla="*/ 1 h 24"/>
                <a:gd name="T42" fmla="*/ 3 w 20"/>
                <a:gd name="T43" fmla="*/ 1 h 24"/>
                <a:gd name="T44" fmla="*/ 1 w 20"/>
                <a:gd name="T45" fmla="*/ 1 h 24"/>
                <a:gd name="T46" fmla="*/ 1 w 20"/>
                <a:gd name="T47" fmla="*/ 2 h 24"/>
                <a:gd name="T48" fmla="*/ 0 w 20"/>
                <a:gd name="T49" fmla="*/ 4 h 24"/>
                <a:gd name="T50" fmla="*/ 0 w 20"/>
                <a:gd name="T51" fmla="*/ 6 h 24"/>
                <a:gd name="T52" fmla="*/ 0 w 20"/>
                <a:gd name="T53" fmla="*/ 8 h 24"/>
                <a:gd name="T54" fmla="*/ 1 w 20"/>
                <a:gd name="T55" fmla="*/ 10 h 24"/>
                <a:gd name="T56" fmla="*/ 0 w 20"/>
                <a:gd name="T57" fmla="*/ 12 h 24"/>
                <a:gd name="T58" fmla="*/ 0 w 20"/>
                <a:gd name="T59" fmla="*/ 13 h 24"/>
                <a:gd name="T60" fmla="*/ 0 w 20"/>
                <a:gd name="T61" fmla="*/ 16 h 24"/>
                <a:gd name="T62" fmla="*/ 0 w 20"/>
                <a:gd name="T63" fmla="*/ 18 h 24"/>
                <a:gd name="T64" fmla="*/ 1 w 20"/>
                <a:gd name="T65" fmla="*/ 20 h 24"/>
                <a:gd name="T66" fmla="*/ 0 w 20"/>
                <a:gd name="T67" fmla="*/ 21 h 24"/>
                <a:gd name="T68" fmla="*/ 2 w 20"/>
                <a:gd name="T69" fmla="*/ 22 h 24"/>
                <a:gd name="T70" fmla="*/ 4 w 20"/>
                <a:gd name="T71" fmla="*/ 23 h 24"/>
                <a:gd name="T72" fmla="*/ 6 w 20"/>
                <a:gd name="T73" fmla="*/ 23 h 24"/>
                <a:gd name="T74" fmla="*/ 7 w 20"/>
                <a:gd name="T75" fmla="*/ 23 h 24"/>
                <a:gd name="T76" fmla="*/ 9 w 20"/>
                <a:gd name="T77" fmla="*/ 24 h 24"/>
                <a:gd name="T78" fmla="*/ 11 w 20"/>
                <a:gd name="T79" fmla="*/ 24 h 24"/>
                <a:gd name="T80" fmla="*/ 13 w 20"/>
                <a:gd name="T81" fmla="*/ 23 h 24"/>
                <a:gd name="T82" fmla="*/ 14 w 20"/>
                <a:gd name="T83" fmla="*/ 23 h 24"/>
                <a:gd name="T84" fmla="*/ 16 w 20"/>
                <a:gd name="T85" fmla="*/ 23 h 24"/>
                <a:gd name="T86" fmla="*/ 12 w 20"/>
                <a:gd name="T87" fmla="*/ 19 h 24"/>
                <a:gd name="T88" fmla="*/ 10 w 20"/>
                <a:gd name="T89" fmla="*/ 21 h 24"/>
                <a:gd name="T90" fmla="*/ 6 w 20"/>
                <a:gd name="T91" fmla="*/ 17 h 24"/>
                <a:gd name="T92" fmla="*/ 2 w 20"/>
                <a:gd name="T93" fmla="*/ 12 h 24"/>
                <a:gd name="T94" fmla="*/ 18 w 20"/>
                <a:gd name="T95" fmla="*/ 12 h 24"/>
                <a:gd name="T96" fmla="*/ 15 w 20"/>
                <a:gd name="T97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" h="24">
                  <a:moveTo>
                    <a:pt x="16" y="23"/>
                  </a:moveTo>
                  <a:cubicBezTo>
                    <a:pt x="16" y="23"/>
                    <a:pt x="17" y="23"/>
                    <a:pt x="17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20" y="21"/>
                    <a:pt x="20" y="21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1"/>
                    <a:pt x="20" y="20"/>
                    <a:pt x="20" y="20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0" y="20"/>
                    <a:pt x="19" y="20"/>
                    <a:pt x="20" y="20"/>
                  </a:cubicBezTo>
                  <a:cubicBezTo>
                    <a:pt x="20" y="20"/>
                    <a:pt x="19" y="19"/>
                    <a:pt x="20" y="19"/>
                  </a:cubicBezTo>
                  <a:cubicBezTo>
                    <a:pt x="20" y="19"/>
                    <a:pt x="19" y="19"/>
                    <a:pt x="20" y="19"/>
                  </a:cubicBezTo>
                  <a:cubicBezTo>
                    <a:pt x="20" y="19"/>
                    <a:pt x="19" y="18"/>
                    <a:pt x="20" y="18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0" y="18"/>
                    <a:pt x="20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7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5"/>
                    <a:pt x="20" y="15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0" y="15"/>
                    <a:pt x="20" y="14"/>
                    <a:pt x="20" y="14"/>
                  </a:cubicBezTo>
                  <a:cubicBezTo>
                    <a:pt x="20" y="14"/>
                    <a:pt x="20" y="14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2"/>
                    <a:pt x="20" y="12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0" y="12"/>
                    <a:pt x="19" y="12"/>
                    <a:pt x="20" y="11"/>
                  </a:cubicBezTo>
                  <a:cubicBezTo>
                    <a:pt x="20" y="11"/>
                    <a:pt x="19" y="11"/>
                    <a:pt x="20" y="11"/>
                  </a:cubicBezTo>
                  <a:cubicBezTo>
                    <a:pt x="20" y="11"/>
                    <a:pt x="19" y="11"/>
                    <a:pt x="20" y="10"/>
                  </a:cubicBezTo>
                  <a:cubicBezTo>
                    <a:pt x="20" y="10"/>
                    <a:pt x="19" y="10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9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7"/>
                    <a:pt x="20" y="7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0" y="7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3"/>
                  </a:cubicBezTo>
                  <a:cubicBezTo>
                    <a:pt x="20" y="3"/>
                    <a:pt x="19" y="3"/>
                    <a:pt x="19" y="3"/>
                  </a:cubicBezTo>
                  <a:cubicBezTo>
                    <a:pt x="19" y="3"/>
                    <a:pt x="19" y="3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19" y="2"/>
                    <a:pt x="20" y="1"/>
                  </a:cubicBezTo>
                  <a:cubicBezTo>
                    <a:pt x="20" y="1"/>
                    <a:pt x="19" y="1"/>
                    <a:pt x="20" y="1"/>
                  </a:cubicBezTo>
                  <a:cubicBezTo>
                    <a:pt x="20" y="1"/>
                    <a:pt x="19" y="1"/>
                    <a:pt x="19" y="1"/>
                  </a:cubicBezTo>
                  <a:cubicBezTo>
                    <a:pt x="19" y="1"/>
                    <a:pt x="19" y="1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8" y="1"/>
                    <a:pt x="18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8" y="1"/>
                    <a:pt x="17" y="1"/>
                    <a:pt x="17" y="1"/>
                  </a:cubicBezTo>
                  <a:cubicBezTo>
                    <a:pt x="17" y="1"/>
                    <a:pt x="17" y="1"/>
                    <a:pt x="16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3" y="1"/>
                    <a:pt x="13" y="1"/>
                  </a:cubicBezTo>
                  <a:cubicBezTo>
                    <a:pt x="13" y="1"/>
                    <a:pt x="13" y="1"/>
                    <a:pt x="13" y="0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1" y="0"/>
                    <a:pt x="11" y="0"/>
                  </a:cubicBezTo>
                  <a:cubicBezTo>
                    <a:pt x="11" y="0"/>
                    <a:pt x="11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0" y="4"/>
                    <a:pt x="0" y="4"/>
                  </a:cubicBezTo>
                  <a:cubicBezTo>
                    <a:pt x="1" y="4"/>
                    <a:pt x="0" y="4"/>
                    <a:pt x="0" y="4"/>
                  </a:cubicBezTo>
                  <a:cubicBezTo>
                    <a:pt x="1" y="4"/>
                    <a:pt x="0" y="5"/>
                    <a:pt x="0" y="5"/>
                  </a:cubicBezTo>
                  <a:cubicBezTo>
                    <a:pt x="1" y="5"/>
                    <a:pt x="0" y="5"/>
                    <a:pt x="0" y="5"/>
                  </a:cubicBezTo>
                  <a:cubicBezTo>
                    <a:pt x="1" y="5"/>
                    <a:pt x="0" y="6"/>
                    <a:pt x="0" y="6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1" y="6"/>
                    <a:pt x="0" y="7"/>
                    <a:pt x="0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1" y="7"/>
                    <a:pt x="0" y="8"/>
                    <a:pt x="0" y="8"/>
                  </a:cubicBezTo>
                  <a:cubicBezTo>
                    <a:pt x="1" y="8"/>
                    <a:pt x="0" y="8"/>
                    <a:pt x="0" y="8"/>
                  </a:cubicBezTo>
                  <a:cubicBezTo>
                    <a:pt x="1" y="8"/>
                    <a:pt x="0" y="9"/>
                    <a:pt x="0" y="9"/>
                  </a:cubicBezTo>
                  <a:cubicBezTo>
                    <a:pt x="1" y="9"/>
                    <a:pt x="0" y="9"/>
                    <a:pt x="0" y="9"/>
                  </a:cubicBezTo>
                  <a:cubicBezTo>
                    <a:pt x="1" y="10"/>
                    <a:pt x="0" y="10"/>
                    <a:pt x="0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12"/>
                    <a:pt x="0" y="12"/>
                    <a:pt x="0" y="12"/>
                  </a:cubicBezTo>
                  <a:cubicBezTo>
                    <a:pt x="0" y="12"/>
                    <a:pt x="0" y="13"/>
                    <a:pt x="0" y="13"/>
                  </a:cubicBezTo>
                  <a:cubicBezTo>
                    <a:pt x="1" y="13"/>
                    <a:pt x="0" y="13"/>
                    <a:pt x="0" y="13"/>
                  </a:cubicBezTo>
                  <a:cubicBezTo>
                    <a:pt x="1" y="13"/>
                    <a:pt x="0" y="13"/>
                    <a:pt x="0" y="13"/>
                  </a:cubicBezTo>
                  <a:cubicBezTo>
                    <a:pt x="1" y="14"/>
                    <a:pt x="0" y="14"/>
                    <a:pt x="0" y="14"/>
                  </a:cubicBezTo>
                  <a:cubicBezTo>
                    <a:pt x="1" y="14"/>
                    <a:pt x="0" y="15"/>
                    <a:pt x="0" y="15"/>
                  </a:cubicBezTo>
                  <a:cubicBezTo>
                    <a:pt x="1" y="15"/>
                    <a:pt x="0" y="15"/>
                    <a:pt x="0" y="15"/>
                  </a:cubicBezTo>
                  <a:cubicBezTo>
                    <a:pt x="1" y="15"/>
                    <a:pt x="0" y="16"/>
                    <a:pt x="0" y="16"/>
                  </a:cubicBezTo>
                  <a:cubicBezTo>
                    <a:pt x="1" y="16"/>
                    <a:pt x="0" y="16"/>
                    <a:pt x="0" y="16"/>
                  </a:cubicBezTo>
                  <a:cubicBezTo>
                    <a:pt x="0" y="16"/>
                    <a:pt x="0" y="17"/>
                    <a:pt x="0" y="17"/>
                  </a:cubicBez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8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0" y="20"/>
                    <a:pt x="0" y="20"/>
                  </a:cubicBezTo>
                  <a:cubicBezTo>
                    <a:pt x="1" y="20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2" y="22"/>
                    <a:pt x="2" y="22"/>
                  </a:cubicBezTo>
                  <a:cubicBezTo>
                    <a:pt x="2" y="22"/>
                    <a:pt x="2" y="23"/>
                    <a:pt x="2" y="23"/>
                  </a:cubicBezTo>
                  <a:cubicBezTo>
                    <a:pt x="2" y="23"/>
                    <a:pt x="3" y="23"/>
                    <a:pt x="3" y="23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3" y="23"/>
                    <a:pt x="4" y="23"/>
                    <a:pt x="4" y="23"/>
                  </a:cubicBezTo>
                  <a:cubicBezTo>
                    <a:pt x="4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3"/>
                    <a:pt x="8" y="23"/>
                    <a:pt x="8" y="23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9" y="23"/>
                    <a:pt x="9" y="24"/>
                    <a:pt x="9" y="24"/>
                  </a:cubicBezTo>
                  <a:cubicBezTo>
                    <a:pt x="9" y="24"/>
                    <a:pt x="10" y="24"/>
                    <a:pt x="10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4"/>
                    <a:pt x="11" y="24"/>
                    <a:pt x="11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4"/>
                    <a:pt x="11" y="23"/>
                    <a:pt x="12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23"/>
                    <a:pt x="12" y="23"/>
                    <a:pt x="13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23"/>
                    <a:pt x="14" y="23"/>
                    <a:pt x="14" y="23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6" y="23"/>
                    <a:pt x="16" y="23"/>
                    <a:pt x="16" y="23"/>
                  </a:cubicBezTo>
                  <a:moveTo>
                    <a:pt x="15" y="17"/>
                  </a:moveTo>
                  <a:cubicBezTo>
                    <a:pt x="15" y="17"/>
                    <a:pt x="13" y="18"/>
                    <a:pt x="13" y="18"/>
                  </a:cubicBezTo>
                  <a:cubicBezTo>
                    <a:pt x="13" y="18"/>
                    <a:pt x="13" y="19"/>
                    <a:pt x="12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19"/>
                    <a:pt x="12" y="19"/>
                    <a:pt x="11" y="20"/>
                  </a:cubicBezTo>
                  <a:cubicBezTo>
                    <a:pt x="11" y="20"/>
                    <a:pt x="11" y="20"/>
                    <a:pt x="10" y="20"/>
                  </a:cubicBezTo>
                  <a:cubicBezTo>
                    <a:pt x="10" y="20"/>
                    <a:pt x="10" y="20"/>
                    <a:pt x="10" y="21"/>
                  </a:cubicBezTo>
                  <a:cubicBezTo>
                    <a:pt x="10" y="20"/>
                    <a:pt x="9" y="20"/>
                    <a:pt x="9" y="20"/>
                  </a:cubicBezTo>
                  <a:cubicBezTo>
                    <a:pt x="9" y="20"/>
                    <a:pt x="8" y="19"/>
                    <a:pt x="8" y="19"/>
                  </a:cubicBezTo>
                  <a:cubicBezTo>
                    <a:pt x="8" y="19"/>
                    <a:pt x="7" y="18"/>
                    <a:pt x="7" y="18"/>
                  </a:cubicBezTo>
                  <a:cubicBezTo>
                    <a:pt x="7" y="18"/>
                    <a:pt x="6" y="17"/>
                    <a:pt x="6" y="17"/>
                  </a:cubicBezTo>
                  <a:cubicBezTo>
                    <a:pt x="6" y="17"/>
                    <a:pt x="5" y="16"/>
                    <a:pt x="4" y="16"/>
                  </a:cubicBezTo>
                  <a:cubicBezTo>
                    <a:pt x="4" y="16"/>
                    <a:pt x="3" y="17"/>
                    <a:pt x="3" y="17"/>
                  </a:cubicBezTo>
                  <a:cubicBezTo>
                    <a:pt x="3" y="17"/>
                    <a:pt x="2" y="18"/>
                    <a:pt x="2" y="19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7" y="3"/>
                    <a:pt x="10" y="1"/>
                    <a:pt x="10" y="1"/>
                  </a:cubicBezTo>
                  <a:cubicBezTo>
                    <a:pt x="10" y="1"/>
                    <a:pt x="13" y="3"/>
                    <a:pt x="18" y="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8" y="18"/>
                    <a:pt x="17" y="18"/>
                    <a:pt x="17" y="18"/>
                  </a:cubicBezTo>
                  <a:cubicBezTo>
                    <a:pt x="17" y="18"/>
                    <a:pt x="16" y="17"/>
                    <a:pt x="16" y="17"/>
                  </a:cubicBezTo>
                  <a:cubicBezTo>
                    <a:pt x="16" y="17"/>
                    <a:pt x="16" y="16"/>
                    <a:pt x="15" y="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69" name="Freeform 15">
              <a:extLst>
                <a:ext uri="{FF2B5EF4-FFF2-40B4-BE49-F238E27FC236}">
                  <a16:creationId xmlns:a16="http://schemas.microsoft.com/office/drawing/2014/main" id="{6707C2E6-AB95-4F2E-807E-B3EFCFAFCF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05" y="2091"/>
              <a:ext cx="49" cy="57"/>
            </a:xfrm>
            <a:custGeom>
              <a:avLst/>
              <a:gdLst>
                <a:gd name="T0" fmla="*/ 24 w 24"/>
                <a:gd name="T1" fmla="*/ 14 h 28"/>
                <a:gd name="T2" fmla="*/ 0 w 24"/>
                <a:gd name="T3" fmla="*/ 0 h 28"/>
                <a:gd name="T4" fmla="*/ 5 w 24"/>
                <a:gd name="T5" fmla="*/ 27 h 28"/>
                <a:gd name="T6" fmla="*/ 17 w 24"/>
                <a:gd name="T7" fmla="*/ 25 h 28"/>
                <a:gd name="T8" fmla="*/ 16 w 24"/>
                <a:gd name="T9" fmla="*/ 25 h 28"/>
                <a:gd name="T10" fmla="*/ 15 w 24"/>
                <a:gd name="T11" fmla="*/ 26 h 28"/>
                <a:gd name="T12" fmla="*/ 13 w 24"/>
                <a:gd name="T13" fmla="*/ 26 h 28"/>
                <a:gd name="T14" fmla="*/ 12 w 24"/>
                <a:gd name="T15" fmla="*/ 27 h 28"/>
                <a:gd name="T16" fmla="*/ 10 w 24"/>
                <a:gd name="T17" fmla="*/ 26 h 28"/>
                <a:gd name="T18" fmla="*/ 9 w 24"/>
                <a:gd name="T19" fmla="*/ 26 h 28"/>
                <a:gd name="T20" fmla="*/ 8 w 24"/>
                <a:gd name="T21" fmla="*/ 25 h 28"/>
                <a:gd name="T22" fmla="*/ 7 w 24"/>
                <a:gd name="T23" fmla="*/ 25 h 28"/>
                <a:gd name="T24" fmla="*/ 5 w 24"/>
                <a:gd name="T25" fmla="*/ 25 h 28"/>
                <a:gd name="T26" fmla="*/ 3 w 24"/>
                <a:gd name="T27" fmla="*/ 24 h 28"/>
                <a:gd name="T28" fmla="*/ 2 w 24"/>
                <a:gd name="T29" fmla="*/ 23 h 28"/>
                <a:gd name="T30" fmla="*/ 2 w 24"/>
                <a:gd name="T31" fmla="*/ 22 h 28"/>
                <a:gd name="T32" fmla="*/ 2 w 24"/>
                <a:gd name="T33" fmla="*/ 21 h 28"/>
                <a:gd name="T34" fmla="*/ 2 w 24"/>
                <a:gd name="T35" fmla="*/ 20 h 28"/>
                <a:gd name="T36" fmla="*/ 2 w 24"/>
                <a:gd name="T37" fmla="*/ 18 h 28"/>
                <a:gd name="T38" fmla="*/ 2 w 24"/>
                <a:gd name="T39" fmla="*/ 17 h 28"/>
                <a:gd name="T40" fmla="*/ 2 w 24"/>
                <a:gd name="T41" fmla="*/ 15 h 28"/>
                <a:gd name="T42" fmla="*/ 2 w 24"/>
                <a:gd name="T43" fmla="*/ 14 h 28"/>
                <a:gd name="T44" fmla="*/ 2 w 24"/>
                <a:gd name="T45" fmla="*/ 13 h 28"/>
                <a:gd name="T46" fmla="*/ 2 w 24"/>
                <a:gd name="T47" fmla="*/ 12 h 28"/>
                <a:gd name="T48" fmla="*/ 2 w 24"/>
                <a:gd name="T49" fmla="*/ 10 h 28"/>
                <a:gd name="T50" fmla="*/ 2 w 24"/>
                <a:gd name="T51" fmla="*/ 8 h 28"/>
                <a:gd name="T52" fmla="*/ 2 w 24"/>
                <a:gd name="T53" fmla="*/ 7 h 28"/>
                <a:gd name="T54" fmla="*/ 2 w 24"/>
                <a:gd name="T55" fmla="*/ 5 h 28"/>
                <a:gd name="T56" fmla="*/ 2 w 24"/>
                <a:gd name="T57" fmla="*/ 4 h 28"/>
                <a:gd name="T58" fmla="*/ 2 w 24"/>
                <a:gd name="T59" fmla="*/ 3 h 28"/>
                <a:gd name="T60" fmla="*/ 3 w 24"/>
                <a:gd name="T61" fmla="*/ 2 h 28"/>
                <a:gd name="T62" fmla="*/ 5 w 24"/>
                <a:gd name="T63" fmla="*/ 2 h 28"/>
                <a:gd name="T64" fmla="*/ 7 w 24"/>
                <a:gd name="T65" fmla="*/ 2 h 28"/>
                <a:gd name="T66" fmla="*/ 8 w 24"/>
                <a:gd name="T67" fmla="*/ 2 h 28"/>
                <a:gd name="T68" fmla="*/ 9 w 24"/>
                <a:gd name="T69" fmla="*/ 2 h 28"/>
                <a:gd name="T70" fmla="*/ 10 w 24"/>
                <a:gd name="T71" fmla="*/ 2 h 28"/>
                <a:gd name="T72" fmla="*/ 12 w 24"/>
                <a:gd name="T73" fmla="*/ 1 h 28"/>
                <a:gd name="T74" fmla="*/ 14 w 24"/>
                <a:gd name="T75" fmla="*/ 2 h 28"/>
                <a:gd name="T76" fmla="*/ 15 w 24"/>
                <a:gd name="T77" fmla="*/ 2 h 28"/>
                <a:gd name="T78" fmla="*/ 17 w 24"/>
                <a:gd name="T79" fmla="*/ 2 h 28"/>
                <a:gd name="T80" fmla="*/ 18 w 24"/>
                <a:gd name="T81" fmla="*/ 2 h 28"/>
                <a:gd name="T82" fmla="*/ 19 w 24"/>
                <a:gd name="T83" fmla="*/ 2 h 28"/>
                <a:gd name="T84" fmla="*/ 21 w 24"/>
                <a:gd name="T85" fmla="*/ 2 h 28"/>
                <a:gd name="T86" fmla="*/ 22 w 24"/>
                <a:gd name="T87" fmla="*/ 3 h 28"/>
                <a:gd name="T88" fmla="*/ 22 w 24"/>
                <a:gd name="T89" fmla="*/ 4 h 28"/>
                <a:gd name="T90" fmla="*/ 22 w 24"/>
                <a:gd name="T91" fmla="*/ 5 h 28"/>
                <a:gd name="T92" fmla="*/ 22 w 24"/>
                <a:gd name="T93" fmla="*/ 7 h 28"/>
                <a:gd name="T94" fmla="*/ 22 w 24"/>
                <a:gd name="T95" fmla="*/ 8 h 28"/>
                <a:gd name="T96" fmla="*/ 22 w 24"/>
                <a:gd name="T97" fmla="*/ 10 h 28"/>
                <a:gd name="T98" fmla="*/ 22 w 24"/>
                <a:gd name="T99" fmla="*/ 12 h 28"/>
                <a:gd name="T100" fmla="*/ 23 w 24"/>
                <a:gd name="T101" fmla="*/ 13 h 28"/>
                <a:gd name="T102" fmla="*/ 23 w 24"/>
                <a:gd name="T103" fmla="*/ 14 h 28"/>
                <a:gd name="T104" fmla="*/ 22 w 24"/>
                <a:gd name="T105" fmla="*/ 15 h 28"/>
                <a:gd name="T106" fmla="*/ 22 w 24"/>
                <a:gd name="T107" fmla="*/ 17 h 28"/>
                <a:gd name="T108" fmla="*/ 23 w 24"/>
                <a:gd name="T109" fmla="*/ 18 h 28"/>
                <a:gd name="T110" fmla="*/ 22 w 24"/>
                <a:gd name="T111" fmla="*/ 20 h 28"/>
                <a:gd name="T112" fmla="*/ 23 w 24"/>
                <a:gd name="T113" fmla="*/ 21 h 28"/>
                <a:gd name="T114" fmla="*/ 23 w 24"/>
                <a:gd name="T115" fmla="*/ 22 h 28"/>
                <a:gd name="T116" fmla="*/ 22 w 24"/>
                <a:gd name="T117" fmla="*/ 23 h 28"/>
                <a:gd name="T118" fmla="*/ 21 w 24"/>
                <a:gd name="T119" fmla="*/ 24 h 28"/>
                <a:gd name="T120" fmla="*/ 20 w 24"/>
                <a:gd name="T121" fmla="*/ 25 h 28"/>
                <a:gd name="T122" fmla="*/ 18 w 24"/>
                <a:gd name="T123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" h="28">
                  <a:moveTo>
                    <a:pt x="19" y="27"/>
                  </a:moveTo>
                  <a:cubicBezTo>
                    <a:pt x="24" y="26"/>
                    <a:pt x="24" y="23"/>
                    <a:pt x="24" y="23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7" y="2"/>
                    <a:pt x="12" y="0"/>
                    <a:pt x="12" y="0"/>
                  </a:cubicBezTo>
                  <a:cubicBezTo>
                    <a:pt x="12" y="0"/>
                    <a:pt x="7" y="2"/>
                    <a:pt x="0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6"/>
                    <a:pt x="5" y="27"/>
                  </a:cubicBezTo>
                  <a:cubicBezTo>
                    <a:pt x="5" y="27"/>
                    <a:pt x="11" y="26"/>
                    <a:pt x="12" y="28"/>
                  </a:cubicBezTo>
                  <a:cubicBezTo>
                    <a:pt x="13" y="26"/>
                    <a:pt x="19" y="27"/>
                    <a:pt x="19" y="27"/>
                  </a:cubicBezTo>
                  <a:moveTo>
                    <a:pt x="17" y="25"/>
                  </a:moveTo>
                  <a:cubicBezTo>
                    <a:pt x="17" y="25"/>
                    <a:pt x="17" y="25"/>
                    <a:pt x="16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5"/>
                    <a:pt x="16" y="26"/>
                    <a:pt x="16" y="25"/>
                  </a:cubicBezTo>
                  <a:cubicBezTo>
                    <a:pt x="16" y="25"/>
                    <a:pt x="16" y="26"/>
                    <a:pt x="15" y="25"/>
                  </a:cubicBezTo>
                  <a:cubicBezTo>
                    <a:pt x="15" y="25"/>
                    <a:pt x="15" y="26"/>
                    <a:pt x="15" y="26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4" y="26"/>
                    <a:pt x="13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6"/>
                    <a:pt x="12" y="27"/>
                    <a:pt x="12" y="27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27"/>
                    <a:pt x="12" y="26"/>
                    <a:pt x="12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6"/>
                    <a:pt x="9" y="25"/>
                    <a:pt x="9" y="25"/>
                  </a:cubicBezTo>
                  <a:cubicBezTo>
                    <a:pt x="9" y="26"/>
                    <a:pt x="9" y="25"/>
                    <a:pt x="9" y="25"/>
                  </a:cubicBezTo>
                  <a:cubicBezTo>
                    <a:pt x="8" y="26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7" y="25"/>
                    <a:pt x="7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4" y="25"/>
                    <a:pt x="4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5"/>
                    <a:pt x="3" y="24"/>
                    <a:pt x="3" y="24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4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2" y="22"/>
                    <a:pt x="2" y="22"/>
                  </a:cubicBezTo>
                  <a:cubicBezTo>
                    <a:pt x="1" y="21"/>
                    <a:pt x="2" y="21"/>
                    <a:pt x="2" y="21"/>
                  </a:cubicBezTo>
                  <a:cubicBezTo>
                    <a:pt x="1" y="21"/>
                    <a:pt x="2" y="21"/>
                    <a:pt x="2" y="21"/>
                  </a:cubicBezTo>
                  <a:cubicBezTo>
                    <a:pt x="1" y="21"/>
                    <a:pt x="2" y="20"/>
                    <a:pt x="2" y="20"/>
                  </a:cubicBezTo>
                  <a:cubicBezTo>
                    <a:pt x="1" y="20"/>
                    <a:pt x="2" y="20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" y="19"/>
                    <a:pt x="2" y="19"/>
                    <a:pt x="2" y="19"/>
                  </a:cubicBezTo>
                  <a:cubicBezTo>
                    <a:pt x="1" y="19"/>
                    <a:pt x="2" y="19"/>
                    <a:pt x="2" y="19"/>
                  </a:cubicBezTo>
                  <a:cubicBezTo>
                    <a:pt x="1" y="19"/>
                    <a:pt x="2" y="18"/>
                    <a:pt x="2" y="18"/>
                  </a:cubicBezTo>
                  <a:cubicBezTo>
                    <a:pt x="1" y="18"/>
                    <a:pt x="2" y="18"/>
                    <a:pt x="2" y="18"/>
                  </a:cubicBezTo>
                  <a:cubicBezTo>
                    <a:pt x="2" y="18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1" y="13"/>
                    <a:pt x="2" y="13"/>
                    <a:pt x="2" y="13"/>
                  </a:cubicBezTo>
                  <a:cubicBezTo>
                    <a:pt x="1" y="13"/>
                    <a:pt x="2" y="13"/>
                    <a:pt x="2" y="13"/>
                  </a:cubicBezTo>
                  <a:cubicBezTo>
                    <a:pt x="1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5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1" y="5"/>
                    <a:pt x="2" y="4"/>
                    <a:pt x="2" y="4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1"/>
                    <a:pt x="13" y="1"/>
                  </a:cubicBezTo>
                  <a:cubicBezTo>
                    <a:pt x="13" y="1"/>
                    <a:pt x="13" y="1"/>
                    <a:pt x="13" y="2"/>
                  </a:cubicBezTo>
                  <a:cubicBezTo>
                    <a:pt x="13" y="2"/>
                    <a:pt x="13" y="1"/>
                    <a:pt x="1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2"/>
                    <a:pt x="14" y="2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2"/>
                    <a:pt x="15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2"/>
                    <a:pt x="16" y="2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2"/>
                    <a:pt x="17" y="2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2"/>
                    <a:pt x="19" y="2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0" y="2"/>
                    <a:pt x="20" y="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2"/>
                    <a:pt x="21" y="2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2"/>
                    <a:pt x="22" y="2"/>
                    <a:pt x="22" y="2"/>
                  </a:cubicBezTo>
                  <a:cubicBezTo>
                    <a:pt x="22" y="2"/>
                    <a:pt x="22" y="2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4"/>
                  </a:cubicBezTo>
                  <a:cubicBezTo>
                    <a:pt x="22" y="4"/>
                    <a:pt x="23" y="4"/>
                    <a:pt x="22" y="4"/>
                  </a:cubicBezTo>
                  <a:cubicBezTo>
                    <a:pt x="22" y="4"/>
                    <a:pt x="23" y="4"/>
                    <a:pt x="22" y="4"/>
                  </a:cubicBezTo>
                  <a:cubicBezTo>
                    <a:pt x="22" y="4"/>
                    <a:pt x="23" y="5"/>
                    <a:pt x="22" y="5"/>
                  </a:cubicBezTo>
                  <a:cubicBezTo>
                    <a:pt x="22" y="5"/>
                    <a:pt x="23" y="5"/>
                    <a:pt x="22" y="5"/>
                  </a:cubicBezTo>
                  <a:cubicBezTo>
                    <a:pt x="22" y="5"/>
                    <a:pt x="23" y="6"/>
                    <a:pt x="22" y="6"/>
                  </a:cubicBezTo>
                  <a:cubicBezTo>
                    <a:pt x="22" y="6"/>
                    <a:pt x="23" y="6"/>
                    <a:pt x="22" y="6"/>
                  </a:cubicBezTo>
                  <a:cubicBezTo>
                    <a:pt x="22" y="6"/>
                    <a:pt x="22" y="7"/>
                    <a:pt x="22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2" y="7"/>
                    <a:pt x="23" y="7"/>
                    <a:pt x="22" y="8"/>
                  </a:cubicBezTo>
                  <a:cubicBezTo>
                    <a:pt x="22" y="8"/>
                    <a:pt x="23" y="8"/>
                    <a:pt x="22" y="8"/>
                  </a:cubicBezTo>
                  <a:cubicBezTo>
                    <a:pt x="22" y="8"/>
                    <a:pt x="23" y="9"/>
                    <a:pt x="22" y="9"/>
                  </a:cubicBezTo>
                  <a:cubicBezTo>
                    <a:pt x="22" y="9"/>
                    <a:pt x="23" y="9"/>
                    <a:pt x="22" y="9"/>
                  </a:cubicBezTo>
                  <a:cubicBezTo>
                    <a:pt x="22" y="9"/>
                    <a:pt x="23" y="10"/>
                    <a:pt x="22" y="10"/>
                  </a:cubicBezTo>
                  <a:cubicBezTo>
                    <a:pt x="22" y="10"/>
                    <a:pt x="23" y="10"/>
                    <a:pt x="22" y="10"/>
                  </a:cubicBezTo>
                  <a:cubicBezTo>
                    <a:pt x="22" y="10"/>
                    <a:pt x="23" y="11"/>
                    <a:pt x="22" y="11"/>
                  </a:cubicBezTo>
                  <a:cubicBezTo>
                    <a:pt x="22" y="11"/>
                    <a:pt x="23" y="11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2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3" y="13"/>
                    <a:pt x="23" y="13"/>
                    <a:pt x="23" y="14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3" y="14"/>
                    <a:pt x="23" y="14"/>
                    <a:pt x="22" y="14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5"/>
                    <a:pt x="23" y="15"/>
                    <a:pt x="22" y="15"/>
                  </a:cubicBezTo>
                  <a:cubicBezTo>
                    <a:pt x="22" y="15"/>
                    <a:pt x="23" y="15"/>
                    <a:pt x="22" y="16"/>
                  </a:cubicBezTo>
                  <a:cubicBezTo>
                    <a:pt x="22" y="16"/>
                    <a:pt x="23" y="16"/>
                    <a:pt x="22" y="16"/>
                  </a:cubicBezTo>
                  <a:cubicBezTo>
                    <a:pt x="22" y="16"/>
                    <a:pt x="23" y="17"/>
                    <a:pt x="22" y="17"/>
                  </a:cubicBezTo>
                  <a:cubicBezTo>
                    <a:pt x="22" y="17"/>
                    <a:pt x="23" y="17"/>
                    <a:pt x="22" y="17"/>
                  </a:cubicBezTo>
                  <a:cubicBezTo>
                    <a:pt x="22" y="17"/>
                    <a:pt x="23" y="18"/>
                    <a:pt x="22" y="18"/>
                  </a:cubicBezTo>
                  <a:cubicBezTo>
                    <a:pt x="22" y="18"/>
                    <a:pt x="23" y="18"/>
                    <a:pt x="23" y="18"/>
                  </a:cubicBezTo>
                  <a:cubicBezTo>
                    <a:pt x="23" y="18"/>
                    <a:pt x="23" y="19"/>
                    <a:pt x="23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19"/>
                    <a:pt x="23" y="19"/>
                    <a:pt x="22" y="20"/>
                  </a:cubicBezTo>
                  <a:cubicBezTo>
                    <a:pt x="22" y="20"/>
                    <a:pt x="23" y="20"/>
                    <a:pt x="23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3" y="20"/>
                    <a:pt x="23" y="21"/>
                    <a:pt x="23" y="21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3" y="21"/>
                    <a:pt x="23" y="21"/>
                    <a:pt x="23" y="22"/>
                  </a:cubicBezTo>
                  <a:cubicBezTo>
                    <a:pt x="23" y="22"/>
                    <a:pt x="23" y="22"/>
                    <a:pt x="23" y="22"/>
                  </a:cubicBezTo>
                  <a:cubicBezTo>
                    <a:pt x="23" y="22"/>
                    <a:pt x="22" y="22"/>
                    <a:pt x="22" y="22"/>
                  </a:cubicBezTo>
                  <a:cubicBezTo>
                    <a:pt x="22" y="22"/>
                    <a:pt x="22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2" y="23"/>
                    <a:pt x="22" y="24"/>
                    <a:pt x="22" y="24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24"/>
                    <a:pt x="21" y="24"/>
                    <a:pt x="21" y="24"/>
                  </a:cubicBezTo>
                  <a:cubicBezTo>
                    <a:pt x="21" y="24"/>
                    <a:pt x="21" y="25"/>
                    <a:pt x="21" y="25"/>
                  </a:cubicBezTo>
                  <a:cubicBezTo>
                    <a:pt x="21" y="25"/>
                    <a:pt x="21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19" y="25"/>
                    <a:pt x="19" y="25"/>
                  </a:cubicBezTo>
                  <a:cubicBezTo>
                    <a:pt x="19" y="25"/>
                    <a:pt x="18" y="25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8" y="25"/>
                    <a:pt x="17" y="25"/>
                    <a:pt x="17" y="2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70" name="Freeform 16">
              <a:extLst>
                <a:ext uri="{FF2B5EF4-FFF2-40B4-BE49-F238E27FC236}">
                  <a16:creationId xmlns:a16="http://schemas.microsoft.com/office/drawing/2014/main" id="{9A77B99B-2EBA-468E-AA3D-441C599110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9" y="2110"/>
              <a:ext cx="4" cy="6"/>
            </a:xfrm>
            <a:custGeom>
              <a:avLst/>
              <a:gdLst>
                <a:gd name="T0" fmla="*/ 0 w 2"/>
                <a:gd name="T1" fmla="*/ 2 h 3"/>
                <a:gd name="T2" fmla="*/ 1 w 2"/>
                <a:gd name="T3" fmla="*/ 3 h 3"/>
                <a:gd name="T4" fmla="*/ 2 w 2"/>
                <a:gd name="T5" fmla="*/ 2 h 3"/>
                <a:gd name="T6" fmla="*/ 1 w 2"/>
                <a:gd name="T7" fmla="*/ 0 h 3"/>
                <a:gd name="T8" fmla="*/ 0 w 2"/>
                <a:gd name="T9" fmla="*/ 2 h 3"/>
                <a:gd name="T10" fmla="*/ 1 w 2"/>
                <a:gd name="T11" fmla="*/ 1 h 3"/>
                <a:gd name="T12" fmla="*/ 2 w 2"/>
                <a:gd name="T13" fmla="*/ 2 h 3"/>
                <a:gd name="T14" fmla="*/ 1 w 2"/>
                <a:gd name="T15" fmla="*/ 3 h 3"/>
                <a:gd name="T16" fmla="*/ 1 w 2"/>
                <a:gd name="T17" fmla="*/ 2 h 3"/>
                <a:gd name="T18" fmla="*/ 1 w 2"/>
                <a:gd name="T1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3"/>
                    <a:pt x="0" y="3"/>
                    <a:pt x="1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moveTo>
                    <a:pt x="1" y="1"/>
                  </a:moveTo>
                  <a:cubicBezTo>
                    <a:pt x="1" y="1"/>
                    <a:pt x="2" y="1"/>
                    <a:pt x="2" y="2"/>
                  </a:cubicBezTo>
                  <a:cubicBezTo>
                    <a:pt x="2" y="2"/>
                    <a:pt x="1" y="3"/>
                    <a:pt x="1" y="3"/>
                  </a:cubicBezTo>
                  <a:cubicBezTo>
                    <a:pt x="1" y="3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71" name="Freeform 17">
              <a:extLst>
                <a:ext uri="{FF2B5EF4-FFF2-40B4-BE49-F238E27FC236}">
                  <a16:creationId xmlns:a16="http://schemas.microsoft.com/office/drawing/2014/main" id="{08D428EB-B3EB-4571-9FBF-F0079E7F65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56" y="2110"/>
              <a:ext cx="4" cy="6"/>
            </a:xfrm>
            <a:custGeom>
              <a:avLst/>
              <a:gdLst>
                <a:gd name="T0" fmla="*/ 2 w 2"/>
                <a:gd name="T1" fmla="*/ 2 h 3"/>
                <a:gd name="T2" fmla="*/ 1 w 2"/>
                <a:gd name="T3" fmla="*/ 0 h 3"/>
                <a:gd name="T4" fmla="*/ 0 w 2"/>
                <a:gd name="T5" fmla="*/ 2 h 3"/>
                <a:gd name="T6" fmla="*/ 1 w 2"/>
                <a:gd name="T7" fmla="*/ 3 h 3"/>
                <a:gd name="T8" fmla="*/ 2 w 2"/>
                <a:gd name="T9" fmla="*/ 2 h 3"/>
                <a:gd name="T10" fmla="*/ 1 w 2"/>
                <a:gd name="T11" fmla="*/ 3 h 3"/>
                <a:gd name="T12" fmla="*/ 0 w 2"/>
                <a:gd name="T13" fmla="*/ 2 h 3"/>
                <a:gd name="T14" fmla="*/ 1 w 2"/>
                <a:gd name="T15" fmla="*/ 1 h 3"/>
                <a:gd name="T16" fmla="*/ 1 w 2"/>
                <a:gd name="T17" fmla="*/ 2 h 3"/>
                <a:gd name="T18" fmla="*/ 1 w 2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moveTo>
                    <a:pt x="1" y="3"/>
                  </a:move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72" name="Freeform 18">
              <a:extLst>
                <a:ext uri="{FF2B5EF4-FFF2-40B4-BE49-F238E27FC236}">
                  <a16:creationId xmlns:a16="http://schemas.microsoft.com/office/drawing/2014/main" id="{20011BC1-AD87-443C-A018-4FD819DC73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5" y="2099"/>
              <a:ext cx="29" cy="31"/>
            </a:xfrm>
            <a:custGeom>
              <a:avLst/>
              <a:gdLst>
                <a:gd name="T0" fmla="*/ 12 w 14"/>
                <a:gd name="T1" fmla="*/ 1 h 15"/>
                <a:gd name="T2" fmla="*/ 11 w 14"/>
                <a:gd name="T3" fmla="*/ 0 h 15"/>
                <a:gd name="T4" fmla="*/ 10 w 14"/>
                <a:gd name="T5" fmla="*/ 1 h 15"/>
                <a:gd name="T6" fmla="*/ 9 w 14"/>
                <a:gd name="T7" fmla="*/ 1 h 15"/>
                <a:gd name="T8" fmla="*/ 9 w 14"/>
                <a:gd name="T9" fmla="*/ 3 h 15"/>
                <a:gd name="T10" fmla="*/ 7 w 14"/>
                <a:gd name="T11" fmla="*/ 2 h 15"/>
                <a:gd name="T12" fmla="*/ 7 w 14"/>
                <a:gd name="T13" fmla="*/ 0 h 15"/>
                <a:gd name="T14" fmla="*/ 7 w 14"/>
                <a:gd name="T15" fmla="*/ 1 h 15"/>
                <a:gd name="T16" fmla="*/ 6 w 14"/>
                <a:gd name="T17" fmla="*/ 3 h 15"/>
                <a:gd name="T18" fmla="*/ 4 w 14"/>
                <a:gd name="T19" fmla="*/ 1 h 15"/>
                <a:gd name="T20" fmla="*/ 4 w 14"/>
                <a:gd name="T21" fmla="*/ 1 h 15"/>
                <a:gd name="T22" fmla="*/ 3 w 14"/>
                <a:gd name="T23" fmla="*/ 1 h 15"/>
                <a:gd name="T24" fmla="*/ 3 w 14"/>
                <a:gd name="T25" fmla="*/ 2 h 15"/>
                <a:gd name="T26" fmla="*/ 1 w 14"/>
                <a:gd name="T27" fmla="*/ 2 h 15"/>
                <a:gd name="T28" fmla="*/ 2 w 14"/>
                <a:gd name="T29" fmla="*/ 2 h 15"/>
                <a:gd name="T30" fmla="*/ 3 w 14"/>
                <a:gd name="T31" fmla="*/ 3 h 15"/>
                <a:gd name="T32" fmla="*/ 2 w 14"/>
                <a:gd name="T33" fmla="*/ 3 h 15"/>
                <a:gd name="T34" fmla="*/ 3 w 14"/>
                <a:gd name="T35" fmla="*/ 3 h 15"/>
                <a:gd name="T36" fmla="*/ 4 w 14"/>
                <a:gd name="T37" fmla="*/ 4 h 15"/>
                <a:gd name="T38" fmla="*/ 4 w 14"/>
                <a:gd name="T39" fmla="*/ 3 h 15"/>
                <a:gd name="T40" fmla="*/ 6 w 14"/>
                <a:gd name="T41" fmla="*/ 3 h 15"/>
                <a:gd name="T42" fmla="*/ 6 w 14"/>
                <a:gd name="T43" fmla="*/ 6 h 15"/>
                <a:gd name="T44" fmla="*/ 6 w 14"/>
                <a:gd name="T45" fmla="*/ 4 h 15"/>
                <a:gd name="T46" fmla="*/ 4 w 14"/>
                <a:gd name="T47" fmla="*/ 4 h 15"/>
                <a:gd name="T48" fmla="*/ 4 w 14"/>
                <a:gd name="T49" fmla="*/ 5 h 15"/>
                <a:gd name="T50" fmla="*/ 3 w 14"/>
                <a:gd name="T51" fmla="*/ 7 h 15"/>
                <a:gd name="T52" fmla="*/ 3 w 14"/>
                <a:gd name="T53" fmla="*/ 14 h 15"/>
                <a:gd name="T54" fmla="*/ 10 w 14"/>
                <a:gd name="T55" fmla="*/ 14 h 15"/>
                <a:gd name="T56" fmla="*/ 11 w 14"/>
                <a:gd name="T57" fmla="*/ 6 h 15"/>
                <a:gd name="T58" fmla="*/ 10 w 14"/>
                <a:gd name="T59" fmla="*/ 4 h 15"/>
                <a:gd name="T60" fmla="*/ 10 w 14"/>
                <a:gd name="T61" fmla="*/ 5 h 15"/>
                <a:gd name="T62" fmla="*/ 9 w 14"/>
                <a:gd name="T63" fmla="*/ 5 h 15"/>
                <a:gd name="T64" fmla="*/ 8 w 14"/>
                <a:gd name="T65" fmla="*/ 4 h 15"/>
                <a:gd name="T66" fmla="*/ 9 w 14"/>
                <a:gd name="T67" fmla="*/ 3 h 15"/>
                <a:gd name="T68" fmla="*/ 10 w 14"/>
                <a:gd name="T69" fmla="*/ 3 h 15"/>
                <a:gd name="T70" fmla="*/ 11 w 14"/>
                <a:gd name="T71" fmla="*/ 3 h 15"/>
                <a:gd name="T72" fmla="*/ 11 w 14"/>
                <a:gd name="T73" fmla="*/ 3 h 15"/>
                <a:gd name="T74" fmla="*/ 12 w 14"/>
                <a:gd name="T75" fmla="*/ 3 h 15"/>
                <a:gd name="T76" fmla="*/ 11 w 14"/>
                <a:gd name="T77" fmla="*/ 3 h 15"/>
                <a:gd name="T78" fmla="*/ 12 w 14"/>
                <a:gd name="T79" fmla="*/ 2 h 15"/>
                <a:gd name="T80" fmla="*/ 4 w 14"/>
                <a:gd name="T81" fmla="*/ 5 h 15"/>
                <a:gd name="T82" fmla="*/ 10 w 14"/>
                <a:gd name="T83" fmla="*/ 5 h 15"/>
                <a:gd name="T84" fmla="*/ 8 w 14"/>
                <a:gd name="T85" fmla="*/ 5 h 15"/>
                <a:gd name="T86" fmla="*/ 8 w 14"/>
                <a:gd name="T87" fmla="*/ 3 h 15"/>
                <a:gd name="T88" fmla="*/ 7 w 14"/>
                <a:gd name="T89" fmla="*/ 5 h 15"/>
                <a:gd name="T90" fmla="*/ 7 w 14"/>
                <a:gd name="T91" fmla="*/ 3 h 15"/>
                <a:gd name="T92" fmla="*/ 7 w 14"/>
                <a:gd name="T93" fmla="*/ 5 h 15"/>
                <a:gd name="T94" fmla="*/ 5 w 14"/>
                <a:gd name="T95" fmla="*/ 5 h 15"/>
                <a:gd name="T96" fmla="*/ 5 w 14"/>
                <a:gd name="T97" fmla="*/ 8 h 15"/>
                <a:gd name="T98" fmla="*/ 6 w 14"/>
                <a:gd name="T99" fmla="*/ 11 h 15"/>
                <a:gd name="T100" fmla="*/ 10 w 14"/>
                <a:gd name="T101" fmla="*/ 5 h 15"/>
                <a:gd name="T102" fmla="*/ 9 w 14"/>
                <a:gd name="T103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" h="15">
                  <a:moveTo>
                    <a:pt x="13" y="2"/>
                  </a:moveTo>
                  <a:cubicBezTo>
                    <a:pt x="14" y="2"/>
                    <a:pt x="14" y="2"/>
                    <a:pt x="1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2"/>
                    <a:pt x="13" y="2"/>
                    <a:pt x="13" y="2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1"/>
                    <a:pt x="11" y="1"/>
                    <a:pt x="11" y="1"/>
                  </a:cubicBezTo>
                  <a:cubicBezTo>
                    <a:pt x="12" y="1"/>
                    <a:pt x="11" y="1"/>
                    <a:pt x="11" y="1"/>
                  </a:cubicBezTo>
                  <a:cubicBezTo>
                    <a:pt x="11" y="1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1"/>
                  </a:cubicBezTo>
                  <a:cubicBezTo>
                    <a:pt x="11" y="1"/>
                    <a:pt x="10" y="1"/>
                    <a:pt x="10" y="1"/>
                  </a:cubicBezTo>
                  <a:cubicBezTo>
                    <a:pt x="10" y="2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1"/>
                    <a:pt x="10" y="1"/>
                  </a:cubicBezTo>
                  <a:cubicBezTo>
                    <a:pt x="10" y="1"/>
                    <a:pt x="9" y="1"/>
                    <a:pt x="9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1"/>
                    <a:pt x="9" y="2"/>
                    <a:pt x="9" y="2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6" y="2"/>
                    <a:pt x="6" y="2"/>
                  </a:cubicBezTo>
                  <a:cubicBezTo>
                    <a:pt x="6" y="2"/>
                    <a:pt x="7" y="2"/>
                    <a:pt x="6" y="2"/>
                  </a:cubicBezTo>
                  <a:cubicBezTo>
                    <a:pt x="6" y="2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5" y="2"/>
                    <a:pt x="5" y="3"/>
                  </a:cubicBezTo>
                  <a:cubicBezTo>
                    <a:pt x="5" y="3"/>
                    <a:pt x="5" y="3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0"/>
                    <a:pt x="4" y="1"/>
                  </a:cubicBezTo>
                  <a:cubicBezTo>
                    <a:pt x="4" y="1"/>
                    <a:pt x="4" y="1"/>
                    <a:pt x="3" y="1"/>
                  </a:cubicBezTo>
                  <a:cubicBezTo>
                    <a:pt x="3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2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1"/>
                    <a:pt x="3" y="1"/>
                  </a:cubicBezTo>
                  <a:cubicBezTo>
                    <a:pt x="3" y="1"/>
                    <a:pt x="2" y="1"/>
                    <a:pt x="3" y="1"/>
                  </a:cubicBezTo>
                  <a:cubicBezTo>
                    <a:pt x="3" y="1"/>
                    <a:pt x="2" y="1"/>
                    <a:pt x="3" y="2"/>
                  </a:cubicBezTo>
                  <a:cubicBezTo>
                    <a:pt x="3" y="2"/>
                    <a:pt x="2" y="2"/>
                    <a:pt x="2" y="1"/>
                  </a:cubicBezTo>
                  <a:cubicBezTo>
                    <a:pt x="2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3"/>
                    <a:pt x="1" y="2"/>
                  </a:cubicBezTo>
                  <a:cubicBezTo>
                    <a:pt x="1" y="2"/>
                    <a:pt x="1" y="3"/>
                    <a:pt x="2" y="2"/>
                  </a:cubicBezTo>
                  <a:cubicBezTo>
                    <a:pt x="2" y="2"/>
                    <a:pt x="2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3"/>
                    <a:pt x="2" y="2"/>
                  </a:cubicBezTo>
                  <a:cubicBezTo>
                    <a:pt x="2" y="2"/>
                    <a:pt x="3" y="3"/>
                    <a:pt x="3" y="2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4" y="2"/>
                    <a:pt x="4" y="3"/>
                  </a:cubicBezTo>
                  <a:cubicBezTo>
                    <a:pt x="4" y="3"/>
                    <a:pt x="4" y="3"/>
                    <a:pt x="3" y="3"/>
                  </a:cubicBezTo>
                  <a:cubicBezTo>
                    <a:pt x="3" y="3"/>
                    <a:pt x="4" y="3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4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5" y="2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3"/>
                    <a:pt x="3" y="13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3"/>
                    <a:pt x="10" y="13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9" y="4"/>
                    <a:pt x="8" y="4"/>
                    <a:pt x="8" y="4"/>
                  </a:cubicBezTo>
                  <a:cubicBezTo>
                    <a:pt x="9" y="4"/>
                    <a:pt x="8" y="3"/>
                    <a:pt x="8" y="3"/>
                  </a:cubicBezTo>
                  <a:cubicBezTo>
                    <a:pt x="8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4"/>
                    <a:pt x="10" y="3"/>
                    <a:pt x="10" y="3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1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2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3"/>
                    <a:pt x="12" y="2"/>
                    <a:pt x="12" y="2"/>
                  </a:cubicBezTo>
                  <a:cubicBezTo>
                    <a:pt x="12" y="3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3"/>
                    <a:pt x="12" y="2"/>
                    <a:pt x="12" y="2"/>
                  </a:cubicBezTo>
                  <a:cubicBezTo>
                    <a:pt x="13" y="3"/>
                    <a:pt x="13" y="2"/>
                    <a:pt x="13" y="2"/>
                  </a:cubicBezTo>
                  <a:cubicBezTo>
                    <a:pt x="13" y="3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moveTo>
                    <a:pt x="4" y="5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moveTo>
                    <a:pt x="10" y="5"/>
                  </a:move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moveTo>
                    <a:pt x="8" y="4"/>
                  </a:move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moveTo>
                    <a:pt x="7" y="3"/>
                  </a:move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7" y="3"/>
                    <a:pt x="7" y="3"/>
                    <a:pt x="7" y="3"/>
                  </a:cubicBezTo>
                  <a:close/>
                  <a:moveTo>
                    <a:pt x="7" y="5"/>
                  </a:move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lnTo>
                    <a:pt x="7" y="5"/>
                  </a:lnTo>
                  <a:close/>
                  <a:moveTo>
                    <a:pt x="6" y="3"/>
                  </a:move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3"/>
                    <a:pt x="6" y="3"/>
                    <a:pt x="6" y="3"/>
                  </a:cubicBezTo>
                  <a:close/>
                  <a:moveTo>
                    <a:pt x="7" y="4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6" y="5"/>
                    <a:pt x="6" y="5"/>
                    <a:pt x="6" y="4"/>
                  </a:cubicBezTo>
                  <a:cubicBezTo>
                    <a:pt x="6" y="4"/>
                    <a:pt x="6" y="4"/>
                    <a:pt x="7" y="4"/>
                  </a:cubicBezTo>
                  <a:moveTo>
                    <a:pt x="5" y="5"/>
                  </a:move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moveTo>
                    <a:pt x="5" y="9"/>
                  </a:moveTo>
                  <a:cubicBezTo>
                    <a:pt x="5" y="9"/>
                    <a:pt x="4" y="9"/>
                    <a:pt x="4" y="8"/>
                  </a:cubicBezTo>
                  <a:cubicBezTo>
                    <a:pt x="4" y="8"/>
                    <a:pt x="5" y="8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9"/>
                    <a:pt x="5" y="9"/>
                    <a:pt x="5" y="9"/>
                  </a:cubicBezTo>
                  <a:moveTo>
                    <a:pt x="8" y="13"/>
                  </a:moveTo>
                  <a:cubicBezTo>
                    <a:pt x="6" y="13"/>
                    <a:pt x="6" y="13"/>
                    <a:pt x="6" y="13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0"/>
                    <a:pt x="7" y="10"/>
                  </a:cubicBezTo>
                  <a:cubicBezTo>
                    <a:pt x="7" y="10"/>
                    <a:pt x="8" y="10"/>
                    <a:pt x="8" y="11"/>
                  </a:cubicBezTo>
                  <a:lnTo>
                    <a:pt x="8" y="13"/>
                  </a:lnTo>
                  <a:close/>
                  <a:moveTo>
                    <a:pt x="9" y="5"/>
                  </a:move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moveTo>
                    <a:pt x="9" y="8"/>
                  </a:moveTo>
                  <a:cubicBezTo>
                    <a:pt x="9" y="8"/>
                    <a:pt x="9" y="8"/>
                    <a:pt x="9" y="8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8" y="9"/>
                    <a:pt x="8" y="8"/>
                  </a:cubicBezTo>
                  <a:cubicBezTo>
                    <a:pt x="8" y="8"/>
                    <a:pt x="9" y="8"/>
                    <a:pt x="9" y="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73" name="Freeform 19">
              <a:extLst>
                <a:ext uri="{FF2B5EF4-FFF2-40B4-BE49-F238E27FC236}">
                  <a16:creationId xmlns:a16="http://schemas.microsoft.com/office/drawing/2014/main" id="{159865D0-636C-4D71-BFD2-2CFE8F76A8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9" y="2085"/>
              <a:ext cx="81" cy="83"/>
            </a:xfrm>
            <a:custGeom>
              <a:avLst/>
              <a:gdLst>
                <a:gd name="T0" fmla="*/ 3 w 40"/>
                <a:gd name="T1" fmla="*/ 34 h 41"/>
                <a:gd name="T2" fmla="*/ 4 w 40"/>
                <a:gd name="T3" fmla="*/ 32 h 41"/>
                <a:gd name="T4" fmla="*/ 3 w 40"/>
                <a:gd name="T5" fmla="*/ 29 h 41"/>
                <a:gd name="T6" fmla="*/ 3 w 40"/>
                <a:gd name="T7" fmla="*/ 25 h 41"/>
                <a:gd name="T8" fmla="*/ 9 w 40"/>
                <a:gd name="T9" fmla="*/ 31 h 41"/>
                <a:gd name="T10" fmla="*/ 12 w 40"/>
                <a:gd name="T11" fmla="*/ 33 h 41"/>
                <a:gd name="T12" fmla="*/ 14 w 40"/>
                <a:gd name="T13" fmla="*/ 35 h 41"/>
                <a:gd name="T14" fmla="*/ 15 w 40"/>
                <a:gd name="T15" fmla="*/ 34 h 41"/>
                <a:gd name="T16" fmla="*/ 19 w 40"/>
                <a:gd name="T17" fmla="*/ 34 h 41"/>
                <a:gd name="T18" fmla="*/ 18 w 40"/>
                <a:gd name="T19" fmla="*/ 35 h 41"/>
                <a:gd name="T20" fmla="*/ 17 w 40"/>
                <a:gd name="T21" fmla="*/ 35 h 41"/>
                <a:gd name="T22" fmla="*/ 19 w 40"/>
                <a:gd name="T23" fmla="*/ 39 h 41"/>
                <a:gd name="T24" fmla="*/ 19 w 40"/>
                <a:gd name="T25" fmla="*/ 40 h 41"/>
                <a:gd name="T26" fmla="*/ 19 w 40"/>
                <a:gd name="T27" fmla="*/ 40 h 41"/>
                <a:gd name="T28" fmla="*/ 20 w 40"/>
                <a:gd name="T29" fmla="*/ 41 h 41"/>
                <a:gd name="T30" fmla="*/ 21 w 40"/>
                <a:gd name="T31" fmla="*/ 40 h 41"/>
                <a:gd name="T32" fmla="*/ 22 w 40"/>
                <a:gd name="T33" fmla="*/ 40 h 41"/>
                <a:gd name="T34" fmla="*/ 22 w 40"/>
                <a:gd name="T35" fmla="*/ 40 h 41"/>
                <a:gd name="T36" fmla="*/ 24 w 40"/>
                <a:gd name="T37" fmla="*/ 35 h 41"/>
                <a:gd name="T38" fmla="*/ 21 w 40"/>
                <a:gd name="T39" fmla="*/ 35 h 41"/>
                <a:gd name="T40" fmla="*/ 25 w 40"/>
                <a:gd name="T41" fmla="*/ 33 h 41"/>
                <a:gd name="T42" fmla="*/ 25 w 40"/>
                <a:gd name="T43" fmla="*/ 35 h 41"/>
                <a:gd name="T44" fmla="*/ 27 w 40"/>
                <a:gd name="T45" fmla="*/ 35 h 41"/>
                <a:gd name="T46" fmla="*/ 28 w 40"/>
                <a:gd name="T47" fmla="*/ 33 h 41"/>
                <a:gd name="T48" fmla="*/ 32 w 40"/>
                <a:gd name="T49" fmla="*/ 32 h 41"/>
                <a:gd name="T50" fmla="*/ 35 w 40"/>
                <a:gd name="T51" fmla="*/ 19 h 41"/>
                <a:gd name="T52" fmla="*/ 37 w 40"/>
                <a:gd name="T53" fmla="*/ 19 h 41"/>
                <a:gd name="T54" fmla="*/ 37 w 40"/>
                <a:gd name="T55" fmla="*/ 22 h 41"/>
                <a:gd name="T56" fmla="*/ 37 w 40"/>
                <a:gd name="T57" fmla="*/ 29 h 41"/>
                <a:gd name="T58" fmla="*/ 37 w 40"/>
                <a:gd name="T59" fmla="*/ 32 h 41"/>
                <a:gd name="T60" fmla="*/ 39 w 40"/>
                <a:gd name="T61" fmla="*/ 33 h 41"/>
                <a:gd name="T62" fmla="*/ 39 w 40"/>
                <a:gd name="T63" fmla="*/ 32 h 41"/>
                <a:gd name="T64" fmla="*/ 39 w 40"/>
                <a:gd name="T65" fmla="*/ 29 h 41"/>
                <a:gd name="T66" fmla="*/ 38 w 40"/>
                <a:gd name="T67" fmla="*/ 25 h 41"/>
                <a:gd name="T68" fmla="*/ 39 w 40"/>
                <a:gd name="T69" fmla="*/ 21 h 41"/>
                <a:gd name="T70" fmla="*/ 38 w 40"/>
                <a:gd name="T71" fmla="*/ 19 h 41"/>
                <a:gd name="T72" fmla="*/ 37 w 40"/>
                <a:gd name="T73" fmla="*/ 8 h 41"/>
                <a:gd name="T74" fmla="*/ 36 w 40"/>
                <a:gd name="T75" fmla="*/ 2 h 41"/>
                <a:gd name="T76" fmla="*/ 36 w 40"/>
                <a:gd name="T77" fmla="*/ 0 h 41"/>
                <a:gd name="T78" fmla="*/ 37 w 40"/>
                <a:gd name="T79" fmla="*/ 9 h 41"/>
                <a:gd name="T80" fmla="*/ 35 w 40"/>
                <a:gd name="T81" fmla="*/ 26 h 41"/>
                <a:gd name="T82" fmla="*/ 24 w 40"/>
                <a:gd name="T83" fmla="*/ 33 h 41"/>
                <a:gd name="T84" fmla="*/ 17 w 40"/>
                <a:gd name="T85" fmla="*/ 32 h 41"/>
                <a:gd name="T86" fmla="*/ 9 w 40"/>
                <a:gd name="T87" fmla="*/ 30 h 41"/>
                <a:gd name="T88" fmla="*/ 4 w 40"/>
                <a:gd name="T89" fmla="*/ 10 h 41"/>
                <a:gd name="T90" fmla="*/ 5 w 40"/>
                <a:gd name="T91" fmla="*/ 1 h 41"/>
                <a:gd name="T92" fmla="*/ 4 w 40"/>
                <a:gd name="T93" fmla="*/ 1 h 41"/>
                <a:gd name="T94" fmla="*/ 2 w 40"/>
                <a:gd name="T95" fmla="*/ 12 h 41"/>
                <a:gd name="T96" fmla="*/ 1 w 40"/>
                <a:gd name="T97" fmla="*/ 17 h 41"/>
                <a:gd name="T98" fmla="*/ 1 w 40"/>
                <a:gd name="T99" fmla="*/ 20 h 41"/>
                <a:gd name="T100" fmla="*/ 2 w 40"/>
                <a:gd name="T101" fmla="*/ 29 h 41"/>
                <a:gd name="T102" fmla="*/ 1 w 40"/>
                <a:gd name="T103" fmla="*/ 32 h 41"/>
                <a:gd name="T104" fmla="*/ 38 w 40"/>
                <a:gd name="T105" fmla="*/ 23 h 41"/>
                <a:gd name="T106" fmla="*/ 37 w 40"/>
                <a:gd name="T107" fmla="*/ 18 h 41"/>
                <a:gd name="T108" fmla="*/ 20 w 40"/>
                <a:gd name="T109" fmla="*/ 36 h 41"/>
                <a:gd name="T110" fmla="*/ 4 w 40"/>
                <a:gd name="T111" fmla="*/ 9 h 41"/>
                <a:gd name="T112" fmla="*/ 4 w 40"/>
                <a:gd name="T113" fmla="*/ 18 h 41"/>
                <a:gd name="T114" fmla="*/ 5 w 40"/>
                <a:gd name="T115" fmla="*/ 19 h 41"/>
                <a:gd name="T116" fmla="*/ 3 w 40"/>
                <a:gd name="T117" fmla="*/ 22 h 41"/>
                <a:gd name="T118" fmla="*/ 3 w 40"/>
                <a:gd name="T119" fmla="*/ 20 h 41"/>
                <a:gd name="T120" fmla="*/ 2 w 40"/>
                <a:gd name="T121" fmla="*/ 2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" h="41">
                  <a:moveTo>
                    <a:pt x="1" y="32"/>
                  </a:move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2" y="32"/>
                    <a:pt x="2" y="32"/>
                    <a:pt x="2" y="32"/>
                  </a:cubicBezTo>
                  <a:cubicBezTo>
                    <a:pt x="2" y="32"/>
                    <a:pt x="2" y="32"/>
                    <a:pt x="2" y="32"/>
                  </a:cubicBezTo>
                  <a:cubicBezTo>
                    <a:pt x="2" y="32"/>
                    <a:pt x="2" y="33"/>
                    <a:pt x="2" y="33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2" y="34"/>
                    <a:pt x="2" y="34"/>
                    <a:pt x="3" y="34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4"/>
                    <a:pt x="3" y="33"/>
                    <a:pt x="3" y="33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3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4" y="31"/>
                    <a:pt x="4" y="30"/>
                    <a:pt x="4" y="30"/>
                  </a:cubicBezTo>
                  <a:cubicBezTo>
                    <a:pt x="4" y="30"/>
                    <a:pt x="4" y="30"/>
                    <a:pt x="3" y="30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3" y="30"/>
                    <a:pt x="4" y="30"/>
                    <a:pt x="4" y="30"/>
                  </a:cubicBezTo>
                  <a:cubicBezTo>
                    <a:pt x="4" y="30"/>
                    <a:pt x="4" y="29"/>
                    <a:pt x="4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30"/>
                    <a:pt x="3" y="30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8"/>
                  </a:cubicBezTo>
                  <a:cubicBezTo>
                    <a:pt x="3" y="28"/>
                    <a:pt x="3" y="28"/>
                    <a:pt x="3" y="27"/>
                  </a:cubicBezTo>
                  <a:cubicBezTo>
                    <a:pt x="3" y="27"/>
                    <a:pt x="3" y="26"/>
                    <a:pt x="3" y="26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3" y="25"/>
                    <a:pt x="3" y="26"/>
                    <a:pt x="3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4" y="27"/>
                    <a:pt x="4" y="28"/>
                  </a:cubicBezTo>
                  <a:cubicBezTo>
                    <a:pt x="4" y="28"/>
                    <a:pt x="5" y="29"/>
                    <a:pt x="6" y="30"/>
                  </a:cubicBezTo>
                  <a:cubicBezTo>
                    <a:pt x="6" y="31"/>
                    <a:pt x="7" y="31"/>
                    <a:pt x="7" y="31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2"/>
                    <a:pt x="7" y="32"/>
                    <a:pt x="7" y="3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2"/>
                    <a:pt x="9" y="32"/>
                    <a:pt x="9" y="3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9" y="32"/>
                    <a:pt x="11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12" y="33"/>
                    <a:pt x="12" y="34"/>
                    <a:pt x="12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3" y="35"/>
                    <a:pt x="13" y="35"/>
                  </a:cubicBezTo>
                  <a:cubicBezTo>
                    <a:pt x="13" y="35"/>
                    <a:pt x="13" y="35"/>
                    <a:pt x="12" y="35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3" y="35"/>
                    <a:pt x="14" y="35"/>
                    <a:pt x="14" y="35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14" y="35"/>
                    <a:pt x="14" y="35"/>
                    <a:pt x="15" y="35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6" y="35"/>
                    <a:pt x="15" y="34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4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8" y="34"/>
                    <a:pt x="18" y="34"/>
                  </a:cubicBezTo>
                  <a:cubicBezTo>
                    <a:pt x="18" y="34"/>
                    <a:pt x="18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20" y="35"/>
                    <a:pt x="19" y="35"/>
                  </a:cubicBezTo>
                  <a:cubicBezTo>
                    <a:pt x="19" y="35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18" y="35"/>
                    <a:pt x="18" y="35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7" y="35"/>
                    <a:pt x="16" y="35"/>
                  </a:cubicBezTo>
                  <a:cubicBezTo>
                    <a:pt x="16" y="35"/>
                    <a:pt x="16" y="35"/>
                    <a:pt x="16" y="35"/>
                  </a:cubicBezTo>
                  <a:cubicBezTo>
                    <a:pt x="16" y="35"/>
                    <a:pt x="16" y="36"/>
                    <a:pt x="17" y="37"/>
                  </a:cubicBezTo>
                  <a:cubicBezTo>
                    <a:pt x="17" y="37"/>
                    <a:pt x="17" y="37"/>
                    <a:pt x="18" y="37"/>
                  </a:cubicBezTo>
                  <a:cubicBezTo>
                    <a:pt x="18" y="37"/>
                    <a:pt x="20" y="37"/>
                    <a:pt x="20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9"/>
                    <a:pt x="20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20" y="40"/>
                  </a:cubicBezTo>
                  <a:cubicBezTo>
                    <a:pt x="20" y="40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0"/>
                    <a:pt x="21" y="40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1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22" y="39"/>
                    <a:pt x="21" y="39"/>
                    <a:pt x="21" y="39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1" y="37"/>
                    <a:pt x="22" y="37"/>
                    <a:pt x="22" y="37"/>
                  </a:cubicBezTo>
                  <a:cubicBezTo>
                    <a:pt x="23" y="37"/>
                    <a:pt x="24" y="37"/>
                    <a:pt x="24" y="37"/>
                  </a:cubicBezTo>
                  <a:cubicBezTo>
                    <a:pt x="25" y="36"/>
                    <a:pt x="24" y="35"/>
                    <a:pt x="24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35"/>
                    <a:pt x="23" y="35"/>
                    <a:pt x="23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3" y="35"/>
                    <a:pt x="22" y="35"/>
                    <a:pt x="22" y="35"/>
                  </a:cubicBezTo>
                  <a:cubicBezTo>
                    <a:pt x="22" y="35"/>
                    <a:pt x="22" y="35"/>
                    <a:pt x="22" y="35"/>
                  </a:cubicBezTo>
                  <a:cubicBezTo>
                    <a:pt x="22" y="35"/>
                    <a:pt x="22" y="35"/>
                    <a:pt x="22" y="35"/>
                  </a:cubicBezTo>
                  <a:cubicBezTo>
                    <a:pt x="22" y="35"/>
                    <a:pt x="21" y="35"/>
                    <a:pt x="21" y="35"/>
                  </a:cubicBezTo>
                  <a:cubicBezTo>
                    <a:pt x="21" y="35"/>
                    <a:pt x="21" y="35"/>
                    <a:pt x="21" y="35"/>
                  </a:cubicBezTo>
                  <a:cubicBezTo>
                    <a:pt x="21" y="35"/>
                    <a:pt x="22" y="36"/>
                    <a:pt x="22" y="3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1" y="36"/>
                    <a:pt x="21" y="35"/>
                    <a:pt x="21" y="35"/>
                  </a:cubicBezTo>
                  <a:cubicBezTo>
                    <a:pt x="21" y="35"/>
                    <a:pt x="22" y="34"/>
                    <a:pt x="22" y="34"/>
                  </a:cubicBezTo>
                  <a:cubicBezTo>
                    <a:pt x="22" y="34"/>
                    <a:pt x="22" y="34"/>
                    <a:pt x="21" y="3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2" y="34"/>
                    <a:pt x="24" y="34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7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7" y="35"/>
                    <a:pt x="27" y="35"/>
                    <a:pt x="28" y="35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28" y="35"/>
                    <a:pt x="27" y="35"/>
                    <a:pt x="27" y="35"/>
                  </a:cubicBezTo>
                  <a:cubicBezTo>
                    <a:pt x="27" y="35"/>
                    <a:pt x="27" y="34"/>
                    <a:pt x="27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7" y="34"/>
                    <a:pt x="27" y="34"/>
                    <a:pt x="28" y="34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3"/>
                    <a:pt x="27" y="33"/>
                    <a:pt x="27" y="33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7" y="33"/>
                    <a:pt x="27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30" y="32"/>
                    <a:pt x="31" y="32"/>
                    <a:pt x="31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35" y="30"/>
                    <a:pt x="36" y="27"/>
                    <a:pt x="36" y="27"/>
                  </a:cubicBezTo>
                  <a:cubicBezTo>
                    <a:pt x="36" y="27"/>
                    <a:pt x="36" y="27"/>
                    <a:pt x="36" y="27"/>
                  </a:cubicBezTo>
                  <a:cubicBezTo>
                    <a:pt x="36" y="27"/>
                    <a:pt x="36" y="27"/>
                    <a:pt x="36" y="27"/>
                  </a:cubicBezTo>
                  <a:cubicBezTo>
                    <a:pt x="37" y="26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1"/>
                    <a:pt x="35" y="20"/>
                    <a:pt x="35" y="20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35" y="18"/>
                    <a:pt x="36" y="17"/>
                    <a:pt x="36" y="17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6" y="17"/>
                    <a:pt x="37" y="18"/>
                    <a:pt x="37" y="18"/>
                  </a:cubicBezTo>
                  <a:cubicBezTo>
                    <a:pt x="37" y="18"/>
                    <a:pt x="37" y="18"/>
                    <a:pt x="37" y="18"/>
                  </a:cubicBezTo>
                  <a:cubicBezTo>
                    <a:pt x="37" y="18"/>
                    <a:pt x="37" y="18"/>
                    <a:pt x="37" y="18"/>
                  </a:cubicBezTo>
                  <a:cubicBezTo>
                    <a:pt x="37" y="18"/>
                    <a:pt x="37" y="18"/>
                    <a:pt x="37" y="18"/>
                  </a:cubicBezTo>
                  <a:cubicBezTo>
                    <a:pt x="37" y="18"/>
                    <a:pt x="37" y="18"/>
                    <a:pt x="37" y="19"/>
                  </a:cubicBezTo>
                  <a:cubicBezTo>
                    <a:pt x="37" y="19"/>
                    <a:pt x="37" y="19"/>
                    <a:pt x="37" y="19"/>
                  </a:cubicBezTo>
                  <a:cubicBezTo>
                    <a:pt x="37" y="19"/>
                    <a:pt x="37" y="19"/>
                    <a:pt x="37" y="19"/>
                  </a:cubicBezTo>
                  <a:cubicBezTo>
                    <a:pt x="37" y="19"/>
                    <a:pt x="37" y="19"/>
                    <a:pt x="37" y="19"/>
                  </a:cubicBezTo>
                  <a:cubicBezTo>
                    <a:pt x="37" y="19"/>
                    <a:pt x="37" y="19"/>
                    <a:pt x="37" y="19"/>
                  </a:cubicBezTo>
                  <a:cubicBezTo>
                    <a:pt x="37" y="19"/>
                    <a:pt x="37" y="19"/>
                    <a:pt x="37" y="19"/>
                  </a:cubicBezTo>
                  <a:cubicBezTo>
                    <a:pt x="36" y="19"/>
                    <a:pt x="37" y="20"/>
                    <a:pt x="37" y="20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36" y="20"/>
                    <a:pt x="36" y="20"/>
                    <a:pt x="36" y="20"/>
                  </a:cubicBezTo>
                  <a:cubicBezTo>
                    <a:pt x="35" y="20"/>
                    <a:pt x="36" y="21"/>
                    <a:pt x="36" y="21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6" y="21"/>
                    <a:pt x="37" y="21"/>
                    <a:pt x="37" y="21"/>
                  </a:cubicBezTo>
                  <a:cubicBezTo>
                    <a:pt x="36" y="21"/>
                    <a:pt x="36" y="22"/>
                    <a:pt x="37" y="22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7" y="22"/>
                    <a:pt x="37" y="23"/>
                    <a:pt x="37" y="24"/>
                  </a:cubicBezTo>
                  <a:cubicBezTo>
                    <a:pt x="37" y="24"/>
                    <a:pt x="37" y="24"/>
                    <a:pt x="37" y="24"/>
                  </a:cubicBezTo>
                  <a:cubicBezTo>
                    <a:pt x="37" y="24"/>
                    <a:pt x="36" y="24"/>
                    <a:pt x="37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6"/>
                    <a:pt x="37" y="26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7" y="28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30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30"/>
                    <a:pt x="37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0"/>
                    <a:pt x="37" y="30"/>
                    <a:pt x="36" y="30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35" y="31"/>
                    <a:pt x="36" y="31"/>
                  </a:cubicBezTo>
                  <a:cubicBezTo>
                    <a:pt x="36" y="32"/>
                    <a:pt x="37" y="32"/>
                    <a:pt x="37" y="32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37" y="32"/>
                    <a:pt x="37" y="33"/>
                    <a:pt x="37" y="33"/>
                  </a:cubicBezTo>
                  <a:cubicBezTo>
                    <a:pt x="37" y="33"/>
                    <a:pt x="37" y="34"/>
                    <a:pt x="37" y="34"/>
                  </a:cubicBezTo>
                  <a:cubicBezTo>
                    <a:pt x="37" y="34"/>
                    <a:pt x="37" y="34"/>
                    <a:pt x="37" y="34"/>
                  </a:cubicBezTo>
                  <a:cubicBezTo>
                    <a:pt x="37" y="34"/>
                    <a:pt x="38" y="34"/>
                    <a:pt x="38" y="3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38" y="34"/>
                    <a:pt x="39" y="34"/>
                    <a:pt x="39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8" y="33"/>
                    <a:pt x="38" y="32"/>
                    <a:pt x="38" y="32"/>
                  </a:cubicBezTo>
                  <a:cubicBezTo>
                    <a:pt x="38" y="32"/>
                    <a:pt x="38" y="32"/>
                    <a:pt x="38" y="32"/>
                  </a:cubicBezTo>
                  <a:cubicBezTo>
                    <a:pt x="38" y="32"/>
                    <a:pt x="38" y="32"/>
                    <a:pt x="38" y="32"/>
                  </a:cubicBezTo>
                  <a:cubicBezTo>
                    <a:pt x="38" y="32"/>
                    <a:pt x="38" y="32"/>
                    <a:pt x="38" y="32"/>
                  </a:cubicBezTo>
                  <a:cubicBezTo>
                    <a:pt x="38" y="32"/>
                    <a:pt x="38" y="32"/>
                    <a:pt x="38" y="32"/>
                  </a:cubicBezTo>
                  <a:cubicBezTo>
                    <a:pt x="38" y="32"/>
                    <a:pt x="38" y="32"/>
                    <a:pt x="38" y="32"/>
                  </a:cubicBezTo>
                  <a:cubicBezTo>
                    <a:pt x="39" y="33"/>
                    <a:pt x="40" y="32"/>
                    <a:pt x="40" y="32"/>
                  </a:cubicBezTo>
                  <a:cubicBezTo>
                    <a:pt x="40" y="32"/>
                    <a:pt x="39" y="32"/>
                    <a:pt x="39" y="32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39" y="31"/>
                    <a:pt x="39" y="31"/>
                    <a:pt x="39" y="31"/>
                  </a:cubicBezTo>
                  <a:cubicBezTo>
                    <a:pt x="39" y="31"/>
                    <a:pt x="40" y="31"/>
                    <a:pt x="40" y="31"/>
                  </a:cubicBezTo>
                  <a:cubicBezTo>
                    <a:pt x="40" y="31"/>
                    <a:pt x="40" y="31"/>
                    <a:pt x="40" y="31"/>
                  </a:cubicBezTo>
                  <a:cubicBezTo>
                    <a:pt x="40" y="31"/>
                    <a:pt x="40" y="31"/>
                    <a:pt x="40" y="31"/>
                  </a:cubicBezTo>
                  <a:cubicBezTo>
                    <a:pt x="40" y="31"/>
                    <a:pt x="40" y="31"/>
                    <a:pt x="40" y="31"/>
                  </a:cubicBezTo>
                  <a:cubicBezTo>
                    <a:pt x="40" y="31"/>
                    <a:pt x="40" y="31"/>
                    <a:pt x="40" y="31"/>
                  </a:cubicBezTo>
                  <a:cubicBezTo>
                    <a:pt x="40" y="31"/>
                    <a:pt x="40" y="31"/>
                    <a:pt x="40" y="31"/>
                  </a:cubicBezTo>
                  <a:cubicBezTo>
                    <a:pt x="40" y="31"/>
                    <a:pt x="40" y="30"/>
                    <a:pt x="40" y="30"/>
                  </a:cubicBezTo>
                  <a:cubicBezTo>
                    <a:pt x="40" y="30"/>
                    <a:pt x="40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29"/>
                    <a:pt x="39" y="29"/>
                    <a:pt x="39" y="29"/>
                  </a:cubicBezTo>
                  <a:cubicBezTo>
                    <a:pt x="39" y="29"/>
                    <a:pt x="39" y="29"/>
                    <a:pt x="39" y="29"/>
                  </a:cubicBezTo>
                  <a:cubicBezTo>
                    <a:pt x="39" y="29"/>
                    <a:pt x="39" y="29"/>
                    <a:pt x="39" y="29"/>
                  </a:cubicBezTo>
                  <a:cubicBezTo>
                    <a:pt x="39" y="29"/>
                    <a:pt x="39" y="29"/>
                    <a:pt x="39" y="29"/>
                  </a:cubicBezTo>
                  <a:cubicBezTo>
                    <a:pt x="39" y="29"/>
                    <a:pt x="39" y="29"/>
                    <a:pt x="39" y="29"/>
                  </a:cubicBezTo>
                  <a:cubicBezTo>
                    <a:pt x="39" y="29"/>
                    <a:pt x="38" y="29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8" y="29"/>
                    <a:pt x="38" y="28"/>
                    <a:pt x="38" y="28"/>
                  </a:cubicBezTo>
                  <a:cubicBezTo>
                    <a:pt x="38" y="28"/>
                    <a:pt x="38" y="28"/>
                    <a:pt x="38" y="27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8" y="27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5"/>
                    <a:pt x="38" y="25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9" y="26"/>
                  </a:cubicBezTo>
                  <a:cubicBezTo>
                    <a:pt x="39" y="26"/>
                    <a:pt x="38" y="25"/>
                    <a:pt x="38" y="25"/>
                  </a:cubicBezTo>
                  <a:cubicBezTo>
                    <a:pt x="38" y="25"/>
                    <a:pt x="38" y="24"/>
                    <a:pt x="38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24"/>
                    <a:pt x="39" y="23"/>
                    <a:pt x="38" y="22"/>
                  </a:cubicBezTo>
                  <a:cubicBezTo>
                    <a:pt x="38" y="22"/>
                    <a:pt x="38" y="21"/>
                    <a:pt x="38" y="21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9" y="21"/>
                    <a:pt x="39" y="20"/>
                    <a:pt x="39" y="20"/>
                  </a:cubicBezTo>
                  <a:cubicBezTo>
                    <a:pt x="39" y="20"/>
                    <a:pt x="39" y="20"/>
                    <a:pt x="38" y="20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19"/>
                    <a:pt x="38" y="18"/>
                    <a:pt x="38" y="18"/>
                  </a:cubicBezTo>
                  <a:cubicBezTo>
                    <a:pt x="38" y="18"/>
                    <a:pt x="38" y="18"/>
                    <a:pt x="38" y="18"/>
                  </a:cubicBezTo>
                  <a:cubicBezTo>
                    <a:pt x="38" y="18"/>
                    <a:pt x="38" y="18"/>
                    <a:pt x="38" y="18"/>
                  </a:cubicBezTo>
                  <a:cubicBezTo>
                    <a:pt x="38" y="18"/>
                    <a:pt x="38" y="18"/>
                    <a:pt x="38" y="18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8" y="17"/>
                    <a:pt x="38" y="14"/>
                    <a:pt x="38" y="14"/>
                  </a:cubicBezTo>
                  <a:cubicBezTo>
                    <a:pt x="38" y="13"/>
                    <a:pt x="39" y="10"/>
                    <a:pt x="39" y="10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39" y="9"/>
                    <a:pt x="38" y="9"/>
                    <a:pt x="38" y="8"/>
                  </a:cubicBezTo>
                  <a:cubicBezTo>
                    <a:pt x="38" y="8"/>
                    <a:pt x="37" y="8"/>
                    <a:pt x="37" y="8"/>
                  </a:cubicBezTo>
                  <a:cubicBezTo>
                    <a:pt x="37" y="7"/>
                    <a:pt x="35" y="6"/>
                    <a:pt x="35" y="6"/>
                  </a:cubicBezTo>
                  <a:cubicBezTo>
                    <a:pt x="35" y="5"/>
                    <a:pt x="35" y="5"/>
                    <a:pt x="35" y="4"/>
                  </a:cubicBezTo>
                  <a:cubicBezTo>
                    <a:pt x="34" y="3"/>
                    <a:pt x="35" y="2"/>
                    <a:pt x="35" y="2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5" y="2"/>
                    <a:pt x="35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5" y="1"/>
                    <a:pt x="36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6" y="0"/>
                    <a:pt x="37" y="0"/>
                    <a:pt x="37" y="0"/>
                  </a:cubicBezTo>
                  <a:cubicBezTo>
                    <a:pt x="38" y="1"/>
                    <a:pt x="36" y="2"/>
                    <a:pt x="36" y="2"/>
                  </a:cubicBezTo>
                  <a:cubicBezTo>
                    <a:pt x="37" y="2"/>
                    <a:pt x="37" y="2"/>
                    <a:pt x="38" y="2"/>
                  </a:cubicBezTo>
                  <a:cubicBezTo>
                    <a:pt x="38" y="2"/>
                    <a:pt x="38" y="1"/>
                    <a:pt x="38" y="1"/>
                  </a:cubicBezTo>
                  <a:cubicBezTo>
                    <a:pt x="38" y="1"/>
                    <a:pt x="38" y="1"/>
                    <a:pt x="37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6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35" y="0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3" y="2"/>
                    <a:pt x="34" y="5"/>
                    <a:pt x="34" y="5"/>
                  </a:cubicBezTo>
                  <a:cubicBezTo>
                    <a:pt x="34" y="6"/>
                    <a:pt x="37" y="8"/>
                    <a:pt x="37" y="8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8" y="9"/>
                    <a:pt x="38" y="9"/>
                    <a:pt x="38" y="10"/>
                  </a:cubicBezTo>
                  <a:cubicBezTo>
                    <a:pt x="38" y="10"/>
                    <a:pt x="38" y="10"/>
                    <a:pt x="38" y="10"/>
                  </a:cubicBezTo>
                  <a:cubicBezTo>
                    <a:pt x="38" y="10"/>
                    <a:pt x="37" y="11"/>
                    <a:pt x="36" y="10"/>
                  </a:cubicBezTo>
                  <a:cubicBezTo>
                    <a:pt x="36" y="10"/>
                    <a:pt x="36" y="9"/>
                    <a:pt x="37" y="9"/>
                  </a:cubicBezTo>
                  <a:cubicBezTo>
                    <a:pt x="37" y="9"/>
                    <a:pt x="37" y="9"/>
                    <a:pt x="37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10"/>
                    <a:pt x="38" y="9"/>
                    <a:pt x="37" y="9"/>
                  </a:cubicBezTo>
                  <a:cubicBezTo>
                    <a:pt x="37" y="9"/>
                    <a:pt x="36" y="9"/>
                    <a:pt x="36" y="9"/>
                  </a:cubicBezTo>
                  <a:cubicBezTo>
                    <a:pt x="36" y="9"/>
                    <a:pt x="36" y="10"/>
                    <a:pt x="36" y="10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6" y="14"/>
                    <a:pt x="36" y="17"/>
                    <a:pt x="36" y="17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3" y="18"/>
                    <a:pt x="35" y="23"/>
                    <a:pt x="35" y="23"/>
                  </a:cubicBezTo>
                  <a:cubicBezTo>
                    <a:pt x="35" y="24"/>
                    <a:pt x="35" y="26"/>
                    <a:pt x="35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4" y="27"/>
                    <a:pt x="34" y="27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4" y="25"/>
                    <a:pt x="34" y="26"/>
                    <a:pt x="34" y="26"/>
                  </a:cubicBezTo>
                  <a:cubicBezTo>
                    <a:pt x="34" y="26"/>
                    <a:pt x="34" y="26"/>
                    <a:pt x="34" y="27"/>
                  </a:cubicBezTo>
                  <a:cubicBezTo>
                    <a:pt x="33" y="28"/>
                    <a:pt x="31" y="30"/>
                    <a:pt x="31" y="30"/>
                  </a:cubicBezTo>
                  <a:cubicBezTo>
                    <a:pt x="30" y="31"/>
                    <a:pt x="30" y="31"/>
                    <a:pt x="30" y="31"/>
                  </a:cubicBezTo>
                  <a:cubicBezTo>
                    <a:pt x="30" y="31"/>
                    <a:pt x="30" y="31"/>
                    <a:pt x="31" y="31"/>
                  </a:cubicBezTo>
                  <a:cubicBezTo>
                    <a:pt x="30" y="32"/>
                    <a:pt x="29" y="32"/>
                    <a:pt x="28" y="32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8" y="32"/>
                    <a:pt x="27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7" y="32"/>
                  </a:cubicBezTo>
                  <a:cubicBezTo>
                    <a:pt x="27" y="32"/>
                    <a:pt x="26" y="32"/>
                    <a:pt x="26" y="32"/>
                  </a:cubicBezTo>
                  <a:cubicBezTo>
                    <a:pt x="26" y="32"/>
                    <a:pt x="25" y="32"/>
                    <a:pt x="25" y="32"/>
                  </a:cubicBezTo>
                  <a:cubicBezTo>
                    <a:pt x="25" y="32"/>
                    <a:pt x="25" y="33"/>
                    <a:pt x="24" y="33"/>
                  </a:cubicBezTo>
                  <a:cubicBezTo>
                    <a:pt x="24" y="33"/>
                    <a:pt x="25" y="32"/>
                    <a:pt x="25" y="32"/>
                  </a:cubicBezTo>
                  <a:cubicBezTo>
                    <a:pt x="25" y="32"/>
                    <a:pt x="24" y="31"/>
                    <a:pt x="25" y="31"/>
                  </a:cubicBezTo>
                  <a:cubicBezTo>
                    <a:pt x="25" y="31"/>
                    <a:pt x="24" y="31"/>
                    <a:pt x="24" y="32"/>
                  </a:cubicBezTo>
                  <a:cubicBezTo>
                    <a:pt x="24" y="32"/>
                    <a:pt x="23" y="32"/>
                    <a:pt x="23" y="32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1"/>
                  </a:cubicBezTo>
                  <a:cubicBezTo>
                    <a:pt x="22" y="31"/>
                    <a:pt x="22" y="32"/>
                    <a:pt x="22" y="32"/>
                  </a:cubicBezTo>
                  <a:cubicBezTo>
                    <a:pt x="22" y="32"/>
                    <a:pt x="21" y="32"/>
                    <a:pt x="22" y="33"/>
                  </a:cubicBezTo>
                  <a:cubicBezTo>
                    <a:pt x="22" y="33"/>
                    <a:pt x="21" y="32"/>
                    <a:pt x="20" y="33"/>
                  </a:cubicBezTo>
                  <a:cubicBezTo>
                    <a:pt x="19" y="32"/>
                    <a:pt x="18" y="33"/>
                    <a:pt x="18" y="33"/>
                  </a:cubicBezTo>
                  <a:cubicBezTo>
                    <a:pt x="19" y="32"/>
                    <a:pt x="18" y="32"/>
                    <a:pt x="18" y="32"/>
                  </a:cubicBezTo>
                  <a:cubicBezTo>
                    <a:pt x="18" y="32"/>
                    <a:pt x="18" y="31"/>
                    <a:pt x="18" y="31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1"/>
                    <a:pt x="15" y="31"/>
                    <a:pt x="15" y="31"/>
                  </a:cubicBezTo>
                  <a:cubicBezTo>
                    <a:pt x="16" y="31"/>
                    <a:pt x="15" y="32"/>
                    <a:pt x="15" y="32"/>
                  </a:cubicBezTo>
                  <a:cubicBezTo>
                    <a:pt x="15" y="32"/>
                    <a:pt x="16" y="33"/>
                    <a:pt x="16" y="33"/>
                  </a:cubicBezTo>
                  <a:cubicBezTo>
                    <a:pt x="15" y="33"/>
                    <a:pt x="15" y="32"/>
                    <a:pt x="15" y="32"/>
                  </a:cubicBezTo>
                  <a:cubicBezTo>
                    <a:pt x="15" y="32"/>
                    <a:pt x="14" y="32"/>
                    <a:pt x="14" y="32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13" y="32"/>
                    <a:pt x="12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2"/>
                    <a:pt x="10" y="32"/>
                    <a:pt x="9" y="3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9" y="30"/>
                    <a:pt x="6" y="28"/>
                    <a:pt x="6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5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5" y="27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6"/>
                    <a:pt x="5" y="24"/>
                    <a:pt x="5" y="23"/>
                  </a:cubicBezTo>
                  <a:cubicBezTo>
                    <a:pt x="5" y="23"/>
                    <a:pt x="7" y="18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6"/>
                    <a:pt x="4" y="14"/>
                    <a:pt x="4" y="11"/>
                  </a:cubicBezTo>
                  <a:cubicBezTo>
                    <a:pt x="4" y="11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9"/>
                    <a:pt x="4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2" y="9"/>
                    <a:pt x="2" y="9"/>
                    <a:pt x="3" y="9"/>
                  </a:cubicBezTo>
                  <a:cubicBezTo>
                    <a:pt x="3" y="10"/>
                    <a:pt x="3" y="9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9"/>
                    <a:pt x="4" y="10"/>
                    <a:pt x="4" y="10"/>
                  </a:cubicBezTo>
                  <a:cubicBezTo>
                    <a:pt x="3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8"/>
                  </a:cubicBezTo>
                  <a:cubicBezTo>
                    <a:pt x="2" y="8"/>
                    <a:pt x="5" y="6"/>
                    <a:pt x="6" y="5"/>
                  </a:cubicBezTo>
                  <a:cubicBezTo>
                    <a:pt x="6" y="5"/>
                    <a:pt x="6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2" y="2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2" y="1"/>
                    <a:pt x="3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4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5" y="4"/>
                    <a:pt x="5" y="4"/>
                    <a:pt x="5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5" y="6"/>
                    <a:pt x="3" y="7"/>
                    <a:pt x="3" y="8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2" y="8"/>
                    <a:pt x="1" y="9"/>
                    <a:pt x="1" y="10"/>
                  </a:cubicBezTo>
                  <a:cubicBezTo>
                    <a:pt x="1" y="10"/>
                    <a:pt x="1" y="11"/>
                    <a:pt x="2" y="12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1" y="16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8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8"/>
                    <a:pt x="2" y="19"/>
                    <a:pt x="2" y="19"/>
                  </a:cubicBezTo>
                  <a:cubicBezTo>
                    <a:pt x="2" y="19"/>
                    <a:pt x="2" y="19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2"/>
                    <a:pt x="2" y="22"/>
                  </a:cubicBezTo>
                  <a:cubicBezTo>
                    <a:pt x="2" y="22"/>
                    <a:pt x="1" y="23"/>
                    <a:pt x="2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6"/>
                    <a:pt x="2" y="28"/>
                    <a:pt x="2" y="29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30"/>
                    <a:pt x="2" y="30"/>
                    <a:pt x="2" y="30"/>
                  </a:cubicBezTo>
                  <a:cubicBezTo>
                    <a:pt x="2" y="30"/>
                    <a:pt x="2" y="30"/>
                    <a:pt x="1" y="30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1" y="30"/>
                    <a:pt x="0" y="31"/>
                    <a:pt x="1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1" y="32"/>
                    <a:pt x="1" y="32"/>
                  </a:cubicBezTo>
                  <a:moveTo>
                    <a:pt x="37" y="24"/>
                  </a:moveTo>
                  <a:cubicBezTo>
                    <a:pt x="37" y="24"/>
                    <a:pt x="37" y="24"/>
                    <a:pt x="37" y="24"/>
                  </a:cubicBezTo>
                  <a:cubicBezTo>
                    <a:pt x="37" y="24"/>
                    <a:pt x="37" y="24"/>
                    <a:pt x="37" y="25"/>
                  </a:cubicBezTo>
                  <a:cubicBezTo>
                    <a:pt x="37" y="25"/>
                    <a:pt x="37" y="24"/>
                    <a:pt x="37" y="24"/>
                  </a:cubicBezTo>
                  <a:moveTo>
                    <a:pt x="38" y="22"/>
                  </a:moveTo>
                  <a:cubicBezTo>
                    <a:pt x="38" y="22"/>
                    <a:pt x="38" y="22"/>
                    <a:pt x="38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23"/>
                    <a:pt x="38" y="22"/>
                    <a:pt x="38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8" y="22"/>
                    <a:pt x="38" y="22"/>
                    <a:pt x="38" y="22"/>
                  </a:cubicBezTo>
                  <a:moveTo>
                    <a:pt x="37" y="18"/>
                  </a:moveTo>
                  <a:cubicBezTo>
                    <a:pt x="37" y="18"/>
                    <a:pt x="37" y="18"/>
                    <a:pt x="37" y="18"/>
                  </a:cubicBezTo>
                  <a:cubicBezTo>
                    <a:pt x="37" y="18"/>
                    <a:pt x="37" y="18"/>
                    <a:pt x="37" y="19"/>
                  </a:cubicBezTo>
                  <a:cubicBezTo>
                    <a:pt x="37" y="19"/>
                    <a:pt x="37" y="18"/>
                    <a:pt x="37" y="18"/>
                  </a:cubicBezTo>
                  <a:moveTo>
                    <a:pt x="37" y="20"/>
                  </a:moveTo>
                  <a:cubicBezTo>
                    <a:pt x="37" y="20"/>
                    <a:pt x="38" y="20"/>
                    <a:pt x="38" y="21"/>
                  </a:cubicBezTo>
                  <a:cubicBezTo>
                    <a:pt x="38" y="21"/>
                    <a:pt x="37" y="21"/>
                    <a:pt x="37" y="21"/>
                  </a:cubicBezTo>
                  <a:cubicBezTo>
                    <a:pt x="37" y="21"/>
                    <a:pt x="37" y="21"/>
                    <a:pt x="37" y="21"/>
                  </a:cubicBezTo>
                  <a:cubicBezTo>
                    <a:pt x="37" y="20"/>
                    <a:pt x="37" y="20"/>
                    <a:pt x="37" y="20"/>
                  </a:cubicBezTo>
                  <a:moveTo>
                    <a:pt x="34" y="28"/>
                  </a:moveTo>
                  <a:cubicBezTo>
                    <a:pt x="35" y="30"/>
                    <a:pt x="33" y="30"/>
                    <a:pt x="33" y="30"/>
                  </a:cubicBezTo>
                  <a:cubicBezTo>
                    <a:pt x="33" y="30"/>
                    <a:pt x="34" y="28"/>
                    <a:pt x="34" y="28"/>
                  </a:cubicBezTo>
                  <a:moveTo>
                    <a:pt x="20" y="38"/>
                  </a:moveTo>
                  <a:cubicBezTo>
                    <a:pt x="20" y="37"/>
                    <a:pt x="20" y="37"/>
                    <a:pt x="20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0" y="37"/>
                    <a:pt x="20" y="38"/>
                    <a:pt x="20" y="38"/>
                  </a:cubicBezTo>
                  <a:moveTo>
                    <a:pt x="20" y="36"/>
                  </a:moveTo>
                  <a:cubicBezTo>
                    <a:pt x="20" y="36"/>
                    <a:pt x="20" y="36"/>
                    <a:pt x="20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0" y="36"/>
                    <a:pt x="20" y="37"/>
                    <a:pt x="20" y="37"/>
                  </a:cubicBezTo>
                  <a:cubicBezTo>
                    <a:pt x="20" y="37"/>
                    <a:pt x="20" y="36"/>
                    <a:pt x="20" y="36"/>
                  </a:cubicBezTo>
                  <a:moveTo>
                    <a:pt x="20" y="33"/>
                  </a:moveTo>
                  <a:cubicBezTo>
                    <a:pt x="20" y="33"/>
                    <a:pt x="20" y="34"/>
                    <a:pt x="21" y="34"/>
                  </a:cubicBezTo>
                  <a:cubicBezTo>
                    <a:pt x="21" y="34"/>
                    <a:pt x="20" y="36"/>
                    <a:pt x="21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0" y="36"/>
                    <a:pt x="19" y="34"/>
                    <a:pt x="19" y="34"/>
                  </a:cubicBezTo>
                  <a:cubicBezTo>
                    <a:pt x="20" y="34"/>
                    <a:pt x="20" y="33"/>
                    <a:pt x="20" y="33"/>
                  </a:cubicBezTo>
                  <a:moveTo>
                    <a:pt x="6" y="28"/>
                  </a:moveTo>
                  <a:cubicBezTo>
                    <a:pt x="6" y="28"/>
                    <a:pt x="7" y="30"/>
                    <a:pt x="7" y="30"/>
                  </a:cubicBezTo>
                  <a:cubicBezTo>
                    <a:pt x="7" y="30"/>
                    <a:pt x="5" y="30"/>
                    <a:pt x="6" y="28"/>
                  </a:cubicBezTo>
                  <a:moveTo>
                    <a:pt x="4" y="9"/>
                  </a:move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moveTo>
                    <a:pt x="3" y="19"/>
                  </a:moveTo>
                  <a:cubicBezTo>
                    <a:pt x="3" y="19"/>
                    <a:pt x="3" y="18"/>
                    <a:pt x="3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4" y="17"/>
                    <a:pt x="4" y="17"/>
                  </a:cubicBezTo>
                  <a:cubicBezTo>
                    <a:pt x="4" y="17"/>
                    <a:pt x="4" y="17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1"/>
                    <a:pt x="5" y="22"/>
                  </a:cubicBezTo>
                  <a:cubicBezTo>
                    <a:pt x="5" y="22"/>
                    <a:pt x="5" y="22"/>
                    <a:pt x="5" y="23"/>
                  </a:cubicBezTo>
                  <a:cubicBezTo>
                    <a:pt x="5" y="23"/>
                    <a:pt x="4" y="25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6"/>
                    <a:pt x="4" y="25"/>
                    <a:pt x="4" y="25"/>
                  </a:cubicBezTo>
                  <a:cubicBezTo>
                    <a:pt x="3" y="25"/>
                    <a:pt x="3" y="24"/>
                    <a:pt x="3" y="24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4" y="22"/>
                    <a:pt x="3" y="21"/>
                  </a:cubicBezTo>
                  <a:cubicBezTo>
                    <a:pt x="3" y="21"/>
                    <a:pt x="3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moveTo>
                    <a:pt x="2" y="18"/>
                  </a:move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3" y="18"/>
                    <a:pt x="3" y="19"/>
                  </a:cubicBezTo>
                  <a:cubicBezTo>
                    <a:pt x="3" y="19"/>
                    <a:pt x="2" y="18"/>
                    <a:pt x="2" y="18"/>
                  </a:cubicBezTo>
                  <a:moveTo>
                    <a:pt x="3" y="20"/>
                  </a:moveTo>
                  <a:cubicBezTo>
                    <a:pt x="3" y="20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0"/>
                    <a:pt x="3" y="20"/>
                  </a:cubicBezTo>
                  <a:moveTo>
                    <a:pt x="2" y="22"/>
                  </a:moveTo>
                  <a:cubicBezTo>
                    <a:pt x="2" y="22"/>
                    <a:pt x="2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2" y="22"/>
                    <a:pt x="2" y="23"/>
                    <a:pt x="2" y="23"/>
                  </a:cubicBezTo>
                  <a:cubicBezTo>
                    <a:pt x="2" y="23"/>
                    <a:pt x="2" y="23"/>
                    <a:pt x="2" y="2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74" name="Freeform 20">
              <a:extLst>
                <a:ext uri="{FF2B5EF4-FFF2-40B4-BE49-F238E27FC236}">
                  <a16:creationId xmlns:a16="http://schemas.microsoft.com/office/drawing/2014/main" id="{D34C9D6A-D735-45EA-A14E-49C34C7578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03" y="2057"/>
              <a:ext cx="53" cy="36"/>
            </a:xfrm>
            <a:custGeom>
              <a:avLst/>
              <a:gdLst>
                <a:gd name="T0" fmla="*/ 5 w 26"/>
                <a:gd name="T1" fmla="*/ 17 h 18"/>
                <a:gd name="T2" fmla="*/ 5 w 26"/>
                <a:gd name="T3" fmla="*/ 17 h 18"/>
                <a:gd name="T4" fmla="*/ 6 w 26"/>
                <a:gd name="T5" fmla="*/ 17 h 18"/>
                <a:gd name="T6" fmla="*/ 6 w 26"/>
                <a:gd name="T7" fmla="*/ 17 h 18"/>
                <a:gd name="T8" fmla="*/ 8 w 26"/>
                <a:gd name="T9" fmla="*/ 17 h 18"/>
                <a:gd name="T10" fmla="*/ 14 w 26"/>
                <a:gd name="T11" fmla="*/ 16 h 18"/>
                <a:gd name="T12" fmla="*/ 15 w 26"/>
                <a:gd name="T13" fmla="*/ 16 h 18"/>
                <a:gd name="T14" fmla="*/ 17 w 26"/>
                <a:gd name="T15" fmla="*/ 17 h 18"/>
                <a:gd name="T16" fmla="*/ 17 w 26"/>
                <a:gd name="T17" fmla="*/ 16 h 18"/>
                <a:gd name="T18" fmla="*/ 19 w 26"/>
                <a:gd name="T19" fmla="*/ 17 h 18"/>
                <a:gd name="T20" fmla="*/ 19 w 26"/>
                <a:gd name="T21" fmla="*/ 16 h 18"/>
                <a:gd name="T22" fmla="*/ 20 w 26"/>
                <a:gd name="T23" fmla="*/ 17 h 18"/>
                <a:gd name="T24" fmla="*/ 21 w 26"/>
                <a:gd name="T25" fmla="*/ 17 h 18"/>
                <a:gd name="T26" fmla="*/ 26 w 26"/>
                <a:gd name="T27" fmla="*/ 14 h 18"/>
                <a:gd name="T28" fmla="*/ 23 w 26"/>
                <a:gd name="T29" fmla="*/ 15 h 18"/>
                <a:gd name="T30" fmla="*/ 22 w 26"/>
                <a:gd name="T31" fmla="*/ 16 h 18"/>
                <a:gd name="T32" fmla="*/ 21 w 26"/>
                <a:gd name="T33" fmla="*/ 14 h 18"/>
                <a:gd name="T34" fmla="*/ 20 w 26"/>
                <a:gd name="T35" fmla="*/ 15 h 18"/>
                <a:gd name="T36" fmla="*/ 18 w 26"/>
                <a:gd name="T37" fmla="*/ 16 h 18"/>
                <a:gd name="T38" fmla="*/ 18 w 26"/>
                <a:gd name="T39" fmla="*/ 15 h 18"/>
                <a:gd name="T40" fmla="*/ 17 w 26"/>
                <a:gd name="T41" fmla="*/ 14 h 18"/>
                <a:gd name="T42" fmla="*/ 16 w 26"/>
                <a:gd name="T43" fmla="*/ 13 h 18"/>
                <a:gd name="T44" fmla="*/ 16 w 26"/>
                <a:gd name="T45" fmla="*/ 12 h 18"/>
                <a:gd name="T46" fmla="*/ 18 w 26"/>
                <a:gd name="T47" fmla="*/ 10 h 18"/>
                <a:gd name="T48" fmla="*/ 16 w 26"/>
                <a:gd name="T49" fmla="*/ 5 h 18"/>
                <a:gd name="T50" fmla="*/ 18 w 26"/>
                <a:gd name="T51" fmla="*/ 6 h 18"/>
                <a:gd name="T52" fmla="*/ 20 w 26"/>
                <a:gd name="T53" fmla="*/ 9 h 18"/>
                <a:gd name="T54" fmla="*/ 21 w 26"/>
                <a:gd name="T55" fmla="*/ 5 h 18"/>
                <a:gd name="T56" fmla="*/ 19 w 26"/>
                <a:gd name="T57" fmla="*/ 3 h 18"/>
                <a:gd name="T58" fmla="*/ 21 w 26"/>
                <a:gd name="T59" fmla="*/ 3 h 18"/>
                <a:gd name="T60" fmla="*/ 18 w 26"/>
                <a:gd name="T61" fmla="*/ 1 h 18"/>
                <a:gd name="T62" fmla="*/ 16 w 26"/>
                <a:gd name="T63" fmla="*/ 2 h 18"/>
                <a:gd name="T64" fmla="*/ 13 w 26"/>
                <a:gd name="T65" fmla="*/ 3 h 18"/>
                <a:gd name="T66" fmla="*/ 11 w 26"/>
                <a:gd name="T67" fmla="*/ 3 h 18"/>
                <a:gd name="T68" fmla="*/ 9 w 26"/>
                <a:gd name="T69" fmla="*/ 6 h 18"/>
                <a:gd name="T70" fmla="*/ 12 w 26"/>
                <a:gd name="T71" fmla="*/ 5 h 18"/>
                <a:gd name="T72" fmla="*/ 12 w 26"/>
                <a:gd name="T73" fmla="*/ 6 h 18"/>
                <a:gd name="T74" fmla="*/ 11 w 26"/>
                <a:gd name="T75" fmla="*/ 6 h 18"/>
                <a:gd name="T76" fmla="*/ 9 w 26"/>
                <a:gd name="T77" fmla="*/ 9 h 18"/>
                <a:gd name="T78" fmla="*/ 9 w 26"/>
                <a:gd name="T79" fmla="*/ 9 h 18"/>
                <a:gd name="T80" fmla="*/ 10 w 26"/>
                <a:gd name="T81" fmla="*/ 11 h 18"/>
                <a:gd name="T82" fmla="*/ 11 w 26"/>
                <a:gd name="T83" fmla="*/ 12 h 18"/>
                <a:gd name="T84" fmla="*/ 11 w 26"/>
                <a:gd name="T85" fmla="*/ 12 h 18"/>
                <a:gd name="T86" fmla="*/ 11 w 26"/>
                <a:gd name="T87" fmla="*/ 14 h 18"/>
                <a:gd name="T88" fmla="*/ 8 w 26"/>
                <a:gd name="T89" fmla="*/ 16 h 18"/>
                <a:gd name="T90" fmla="*/ 6 w 26"/>
                <a:gd name="T91" fmla="*/ 15 h 18"/>
                <a:gd name="T92" fmla="*/ 5 w 26"/>
                <a:gd name="T93" fmla="*/ 14 h 18"/>
                <a:gd name="T94" fmla="*/ 3 w 26"/>
                <a:gd name="T95" fmla="*/ 15 h 18"/>
                <a:gd name="T96" fmla="*/ 0 w 26"/>
                <a:gd name="T97" fmla="*/ 14 h 18"/>
                <a:gd name="T98" fmla="*/ 17 w 26"/>
                <a:gd name="T99" fmla="*/ 15 h 18"/>
                <a:gd name="T100" fmla="*/ 17 w 26"/>
                <a:gd name="T101" fmla="*/ 15 h 18"/>
                <a:gd name="T102" fmla="*/ 14 w 26"/>
                <a:gd name="T103" fmla="*/ 9 h 18"/>
                <a:gd name="T104" fmla="*/ 13 w 26"/>
                <a:gd name="T105" fmla="*/ 9 h 18"/>
                <a:gd name="T106" fmla="*/ 13 w 26"/>
                <a:gd name="T107" fmla="*/ 9 h 18"/>
                <a:gd name="T108" fmla="*/ 10 w 26"/>
                <a:gd name="T109" fmla="*/ 8 h 18"/>
                <a:gd name="T110" fmla="*/ 10 w 26"/>
                <a:gd name="T111" fmla="*/ 8 h 18"/>
                <a:gd name="T112" fmla="*/ 10 w 26"/>
                <a:gd name="T113" fmla="*/ 11 h 18"/>
                <a:gd name="T114" fmla="*/ 10 w 26"/>
                <a:gd name="T115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" h="18">
                  <a:moveTo>
                    <a:pt x="2" y="15"/>
                  </a:moveTo>
                  <a:cubicBezTo>
                    <a:pt x="2" y="15"/>
                    <a:pt x="2" y="16"/>
                    <a:pt x="2" y="16"/>
                  </a:cubicBezTo>
                  <a:cubicBezTo>
                    <a:pt x="3" y="16"/>
                    <a:pt x="4" y="16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5" y="17"/>
                    <a:pt x="5" y="17"/>
                  </a:cubicBezTo>
                  <a:cubicBezTo>
                    <a:pt x="5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7" y="18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6"/>
                    <a:pt x="10" y="16"/>
                    <a:pt x="10" y="16"/>
                  </a:cubicBezTo>
                  <a:cubicBezTo>
                    <a:pt x="12" y="16"/>
                    <a:pt x="13" y="16"/>
                    <a:pt x="14" y="16"/>
                  </a:cubicBezTo>
                  <a:cubicBezTo>
                    <a:pt x="14" y="15"/>
                    <a:pt x="14" y="15"/>
                    <a:pt x="14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7" y="17"/>
                    <a:pt x="17" y="17"/>
                  </a:cubicBezTo>
                  <a:cubicBezTo>
                    <a:pt x="17" y="17"/>
                    <a:pt x="17" y="16"/>
                    <a:pt x="17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7" y="16"/>
                    <a:pt x="17" y="16"/>
                  </a:cubicBezTo>
                  <a:cubicBezTo>
                    <a:pt x="17" y="16"/>
                    <a:pt x="18" y="17"/>
                    <a:pt x="18" y="17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9" y="17"/>
                    <a:pt x="18" y="17"/>
                    <a:pt x="18" y="17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8" y="16"/>
                    <a:pt x="18" y="16"/>
                    <a:pt x="19" y="16"/>
                  </a:cubicBezTo>
                  <a:cubicBezTo>
                    <a:pt x="19" y="17"/>
                    <a:pt x="20" y="17"/>
                    <a:pt x="20" y="17"/>
                  </a:cubicBezTo>
                  <a:cubicBezTo>
                    <a:pt x="20" y="17"/>
                    <a:pt x="21" y="17"/>
                    <a:pt x="21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7"/>
                    <a:pt x="20" y="17"/>
                    <a:pt x="20" y="16"/>
                  </a:cubicBezTo>
                  <a:cubicBezTo>
                    <a:pt x="20" y="17"/>
                    <a:pt x="21" y="17"/>
                    <a:pt x="21" y="17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1" y="17"/>
                    <a:pt x="23" y="16"/>
                    <a:pt x="24" y="16"/>
                  </a:cubicBezTo>
                  <a:cubicBezTo>
                    <a:pt x="24" y="16"/>
                    <a:pt x="24" y="15"/>
                    <a:pt x="24" y="15"/>
                  </a:cubicBezTo>
                  <a:cubicBezTo>
                    <a:pt x="24" y="15"/>
                    <a:pt x="24" y="14"/>
                    <a:pt x="26" y="14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3"/>
                    <a:pt x="24" y="14"/>
                    <a:pt x="23" y="1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3" y="16"/>
                    <a:pt x="23" y="16"/>
                    <a:pt x="22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2" y="16"/>
                    <a:pt x="21" y="16"/>
                    <a:pt x="21" y="16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2" y="14"/>
                    <a:pt x="21" y="14"/>
                    <a:pt x="21" y="14"/>
                  </a:cubicBezTo>
                  <a:cubicBezTo>
                    <a:pt x="20" y="14"/>
                    <a:pt x="19" y="14"/>
                    <a:pt x="19" y="14"/>
                  </a:cubicBezTo>
                  <a:cubicBezTo>
                    <a:pt x="19" y="14"/>
                    <a:pt x="19" y="15"/>
                    <a:pt x="19" y="15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0" y="15"/>
                    <a:pt x="20" y="16"/>
                    <a:pt x="19" y="16"/>
                  </a:cubicBezTo>
                  <a:cubicBezTo>
                    <a:pt x="19" y="16"/>
                    <a:pt x="19" y="16"/>
                    <a:pt x="18" y="16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8" y="15"/>
                    <a:pt x="19" y="15"/>
                    <a:pt x="19" y="15"/>
                  </a:cubicBezTo>
                  <a:cubicBezTo>
                    <a:pt x="19" y="15"/>
                    <a:pt x="18" y="15"/>
                    <a:pt x="18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8" y="14"/>
                    <a:pt x="17" y="14"/>
                    <a:pt x="17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14"/>
                    <a:pt x="17" y="13"/>
                    <a:pt x="17" y="13"/>
                  </a:cubicBezTo>
                  <a:cubicBezTo>
                    <a:pt x="17" y="13"/>
                    <a:pt x="17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7" y="13"/>
                    <a:pt x="16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2"/>
                    <a:pt x="16" y="12"/>
                    <a:pt x="17" y="12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8" y="11"/>
                    <a:pt x="18" y="10"/>
                    <a:pt x="18" y="10"/>
                  </a:cubicBezTo>
                  <a:cubicBezTo>
                    <a:pt x="18" y="10"/>
                    <a:pt x="18" y="10"/>
                    <a:pt x="19" y="10"/>
                  </a:cubicBezTo>
                  <a:cubicBezTo>
                    <a:pt x="19" y="10"/>
                    <a:pt x="19" y="9"/>
                    <a:pt x="19" y="9"/>
                  </a:cubicBezTo>
                  <a:cubicBezTo>
                    <a:pt x="19" y="8"/>
                    <a:pt x="18" y="6"/>
                    <a:pt x="16" y="5"/>
                  </a:cubicBezTo>
                  <a:cubicBezTo>
                    <a:pt x="16" y="5"/>
                    <a:pt x="17" y="5"/>
                    <a:pt x="17" y="5"/>
                  </a:cubicBezTo>
                  <a:cubicBezTo>
                    <a:pt x="17" y="5"/>
                    <a:pt x="17" y="5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7"/>
                    <a:pt x="19" y="7"/>
                  </a:cubicBezTo>
                  <a:cubicBezTo>
                    <a:pt x="19" y="7"/>
                    <a:pt x="19" y="8"/>
                    <a:pt x="20" y="9"/>
                  </a:cubicBezTo>
                  <a:cubicBezTo>
                    <a:pt x="20" y="9"/>
                    <a:pt x="19" y="9"/>
                    <a:pt x="20" y="9"/>
                  </a:cubicBezTo>
                  <a:cubicBezTo>
                    <a:pt x="20" y="9"/>
                    <a:pt x="21" y="10"/>
                    <a:pt x="21" y="8"/>
                  </a:cubicBezTo>
                  <a:cubicBezTo>
                    <a:pt x="21" y="8"/>
                    <a:pt x="22" y="8"/>
                    <a:pt x="22" y="7"/>
                  </a:cubicBezTo>
                  <a:cubicBezTo>
                    <a:pt x="22" y="7"/>
                    <a:pt x="22" y="5"/>
                    <a:pt x="21" y="5"/>
                  </a:cubicBezTo>
                  <a:cubicBezTo>
                    <a:pt x="21" y="5"/>
                    <a:pt x="21" y="4"/>
                    <a:pt x="20" y="4"/>
                  </a:cubicBezTo>
                  <a:cubicBezTo>
                    <a:pt x="20" y="4"/>
                    <a:pt x="20" y="4"/>
                    <a:pt x="18" y="4"/>
                  </a:cubicBezTo>
                  <a:cubicBezTo>
                    <a:pt x="18" y="4"/>
                    <a:pt x="19" y="3"/>
                    <a:pt x="19" y="3"/>
                  </a:cubicBezTo>
                  <a:cubicBezTo>
                    <a:pt x="19" y="3"/>
                    <a:pt x="19" y="4"/>
                    <a:pt x="19" y="3"/>
                  </a:cubicBezTo>
                  <a:cubicBezTo>
                    <a:pt x="19" y="3"/>
                    <a:pt x="20" y="4"/>
                    <a:pt x="20" y="4"/>
                  </a:cubicBezTo>
                  <a:cubicBezTo>
                    <a:pt x="20" y="4"/>
                    <a:pt x="21" y="3"/>
                    <a:pt x="21" y="3"/>
                  </a:cubicBezTo>
                  <a:cubicBezTo>
                    <a:pt x="21" y="3"/>
                    <a:pt x="22" y="2"/>
                    <a:pt x="21" y="2"/>
                  </a:cubicBezTo>
                  <a:cubicBezTo>
                    <a:pt x="21" y="2"/>
                    <a:pt x="22" y="1"/>
                    <a:pt x="20" y="1"/>
                  </a:cubicBezTo>
                  <a:cubicBezTo>
                    <a:pt x="20" y="1"/>
                    <a:pt x="19" y="0"/>
                    <a:pt x="18" y="1"/>
                  </a:cubicBezTo>
                  <a:cubicBezTo>
                    <a:pt x="18" y="1"/>
                    <a:pt x="18" y="2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5" y="1"/>
                    <a:pt x="14" y="2"/>
                    <a:pt x="14" y="2"/>
                  </a:cubicBezTo>
                  <a:cubicBezTo>
                    <a:pt x="14" y="2"/>
                    <a:pt x="13" y="2"/>
                    <a:pt x="13" y="2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2" y="3"/>
                    <a:pt x="12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6" y="3"/>
                    <a:pt x="7" y="5"/>
                    <a:pt x="7" y="5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9" y="6"/>
                    <a:pt x="9" y="6"/>
                  </a:cubicBezTo>
                  <a:cubicBezTo>
                    <a:pt x="10" y="7"/>
                    <a:pt x="10" y="5"/>
                    <a:pt x="10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2" y="5"/>
                    <a:pt x="12" y="5"/>
                  </a:cubicBezTo>
                  <a:cubicBezTo>
                    <a:pt x="12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2" y="6"/>
                    <a:pt x="12" y="6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0" y="6"/>
                    <a:pt x="10" y="7"/>
                    <a:pt x="10" y="7"/>
                  </a:cubicBezTo>
                  <a:cubicBezTo>
                    <a:pt x="10" y="7"/>
                    <a:pt x="10" y="7"/>
                    <a:pt x="9" y="8"/>
                  </a:cubicBezTo>
                  <a:cubicBezTo>
                    <a:pt x="9" y="8"/>
                    <a:pt x="9" y="8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10"/>
                    <a:pt x="9" y="10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2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4"/>
                    <a:pt x="11" y="14"/>
                    <a:pt x="11" y="14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4"/>
                    <a:pt x="9" y="15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8" y="16"/>
                    <a:pt x="8" y="16"/>
                  </a:cubicBezTo>
                  <a:cubicBezTo>
                    <a:pt x="8" y="16"/>
                    <a:pt x="8" y="16"/>
                    <a:pt x="7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6" y="16"/>
                    <a:pt x="6" y="15"/>
                    <a:pt x="6" y="15"/>
                  </a:cubicBezTo>
                  <a:cubicBezTo>
                    <a:pt x="6" y="15"/>
                    <a:pt x="6" y="15"/>
                    <a:pt x="7" y="15"/>
                  </a:cubicBezTo>
                  <a:cubicBezTo>
                    <a:pt x="7" y="15"/>
                    <a:pt x="7" y="14"/>
                    <a:pt x="6" y="14"/>
                  </a:cubicBezTo>
                  <a:cubicBezTo>
                    <a:pt x="6" y="14"/>
                    <a:pt x="6" y="14"/>
                    <a:pt x="5" y="14"/>
                  </a:cubicBezTo>
                  <a:cubicBezTo>
                    <a:pt x="5" y="14"/>
                    <a:pt x="4" y="14"/>
                    <a:pt x="4" y="15"/>
                  </a:cubicBezTo>
                  <a:cubicBezTo>
                    <a:pt x="4" y="15"/>
                    <a:pt x="5" y="16"/>
                    <a:pt x="5" y="16"/>
                  </a:cubicBezTo>
                  <a:cubicBezTo>
                    <a:pt x="4" y="16"/>
                    <a:pt x="3" y="16"/>
                    <a:pt x="3" y="15"/>
                  </a:cubicBezTo>
                  <a:cubicBezTo>
                    <a:pt x="3" y="15"/>
                    <a:pt x="3" y="15"/>
                    <a:pt x="2" y="15"/>
                  </a:cubicBezTo>
                  <a:cubicBezTo>
                    <a:pt x="2" y="14"/>
                    <a:pt x="1" y="13"/>
                    <a:pt x="1" y="1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2" y="14"/>
                    <a:pt x="2" y="15"/>
                    <a:pt x="2" y="15"/>
                  </a:cubicBezTo>
                  <a:moveTo>
                    <a:pt x="17" y="15"/>
                  </a:moveTo>
                  <a:cubicBezTo>
                    <a:pt x="17" y="14"/>
                    <a:pt x="17" y="15"/>
                    <a:pt x="17" y="1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5"/>
                    <a:pt x="17" y="15"/>
                    <a:pt x="17" y="15"/>
                  </a:cubicBezTo>
                  <a:moveTo>
                    <a:pt x="13" y="9"/>
                  </a:moveTo>
                  <a:cubicBezTo>
                    <a:pt x="13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moveTo>
                    <a:pt x="11" y="6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1" y="6"/>
                  </a:cubicBezTo>
                  <a:moveTo>
                    <a:pt x="10" y="8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8"/>
                    <a:pt x="10" y="8"/>
                  </a:cubicBezTo>
                  <a:moveTo>
                    <a:pt x="10" y="9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0"/>
                    <a:pt x="10" y="9"/>
                    <a:pt x="10" y="9"/>
                  </a:cubicBezTo>
                  <a:moveTo>
                    <a:pt x="11" y="12"/>
                  </a:moveTo>
                  <a:cubicBezTo>
                    <a:pt x="11" y="11"/>
                    <a:pt x="10" y="11"/>
                    <a:pt x="10" y="11"/>
                  </a:cubicBezTo>
                  <a:cubicBezTo>
                    <a:pt x="13" y="9"/>
                    <a:pt x="13" y="9"/>
                    <a:pt x="13" y="9"/>
                  </a:cubicBezTo>
                  <a:lnTo>
                    <a:pt x="11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75" name="Freeform 21">
              <a:extLst>
                <a:ext uri="{FF2B5EF4-FFF2-40B4-BE49-F238E27FC236}">
                  <a16:creationId xmlns:a16="http://schemas.microsoft.com/office/drawing/2014/main" id="{72D040BD-4949-4C4A-8200-F6322A0E76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39" y="2002"/>
              <a:ext cx="183" cy="209"/>
            </a:xfrm>
            <a:custGeom>
              <a:avLst/>
              <a:gdLst>
                <a:gd name="T0" fmla="*/ 3 w 91"/>
                <a:gd name="T1" fmla="*/ 20 h 103"/>
                <a:gd name="T2" fmla="*/ 8 w 91"/>
                <a:gd name="T3" fmla="*/ 24 h 103"/>
                <a:gd name="T4" fmla="*/ 18 w 91"/>
                <a:gd name="T5" fmla="*/ 63 h 103"/>
                <a:gd name="T6" fmla="*/ 5 w 91"/>
                <a:gd name="T7" fmla="*/ 94 h 103"/>
                <a:gd name="T8" fmla="*/ 11 w 91"/>
                <a:gd name="T9" fmla="*/ 103 h 103"/>
                <a:gd name="T10" fmla="*/ 79 w 91"/>
                <a:gd name="T11" fmla="*/ 100 h 103"/>
                <a:gd name="T12" fmla="*/ 72 w 91"/>
                <a:gd name="T13" fmla="*/ 63 h 103"/>
                <a:gd name="T14" fmla="*/ 90 w 91"/>
                <a:gd name="T15" fmla="*/ 18 h 103"/>
                <a:gd name="T16" fmla="*/ 76 w 91"/>
                <a:gd name="T17" fmla="*/ 16 h 103"/>
                <a:gd name="T18" fmla="*/ 78 w 91"/>
                <a:gd name="T19" fmla="*/ 15 h 103"/>
                <a:gd name="T20" fmla="*/ 81 w 91"/>
                <a:gd name="T21" fmla="*/ 11 h 103"/>
                <a:gd name="T22" fmla="*/ 79 w 91"/>
                <a:gd name="T23" fmla="*/ 9 h 103"/>
                <a:gd name="T24" fmla="*/ 61 w 91"/>
                <a:gd name="T25" fmla="*/ 17 h 103"/>
                <a:gd name="T26" fmla="*/ 30 w 91"/>
                <a:gd name="T27" fmla="*/ 15 h 103"/>
                <a:gd name="T28" fmla="*/ 28 w 91"/>
                <a:gd name="T29" fmla="*/ 24 h 103"/>
                <a:gd name="T30" fmla="*/ 15 w 91"/>
                <a:gd name="T31" fmla="*/ 18 h 103"/>
                <a:gd name="T32" fmla="*/ 16 w 91"/>
                <a:gd name="T33" fmla="*/ 12 h 103"/>
                <a:gd name="T34" fmla="*/ 6 w 91"/>
                <a:gd name="T35" fmla="*/ 17 h 103"/>
                <a:gd name="T36" fmla="*/ 13 w 91"/>
                <a:gd name="T37" fmla="*/ 97 h 103"/>
                <a:gd name="T38" fmla="*/ 19 w 91"/>
                <a:gd name="T39" fmla="*/ 91 h 103"/>
                <a:gd name="T40" fmla="*/ 20 w 91"/>
                <a:gd name="T41" fmla="*/ 89 h 103"/>
                <a:gd name="T42" fmla="*/ 26 w 91"/>
                <a:gd name="T43" fmla="*/ 83 h 103"/>
                <a:gd name="T44" fmla="*/ 21 w 91"/>
                <a:gd name="T45" fmla="*/ 76 h 103"/>
                <a:gd name="T46" fmla="*/ 72 w 91"/>
                <a:gd name="T47" fmla="*/ 83 h 103"/>
                <a:gd name="T48" fmla="*/ 77 w 91"/>
                <a:gd name="T49" fmla="*/ 90 h 103"/>
                <a:gd name="T50" fmla="*/ 80 w 91"/>
                <a:gd name="T51" fmla="*/ 99 h 103"/>
                <a:gd name="T52" fmla="*/ 67 w 91"/>
                <a:gd name="T53" fmla="*/ 82 h 103"/>
                <a:gd name="T54" fmla="*/ 66 w 91"/>
                <a:gd name="T55" fmla="*/ 80 h 103"/>
                <a:gd name="T56" fmla="*/ 72 w 91"/>
                <a:gd name="T57" fmla="*/ 28 h 103"/>
                <a:gd name="T58" fmla="*/ 71 w 91"/>
                <a:gd name="T59" fmla="*/ 24 h 103"/>
                <a:gd name="T60" fmla="*/ 76 w 91"/>
                <a:gd name="T61" fmla="*/ 29 h 103"/>
                <a:gd name="T62" fmla="*/ 48 w 91"/>
                <a:gd name="T63" fmla="*/ 22 h 103"/>
                <a:gd name="T64" fmla="*/ 61 w 91"/>
                <a:gd name="T65" fmla="*/ 21 h 103"/>
                <a:gd name="T66" fmla="*/ 67 w 91"/>
                <a:gd name="T67" fmla="*/ 24 h 103"/>
                <a:gd name="T68" fmla="*/ 60 w 91"/>
                <a:gd name="T69" fmla="*/ 15 h 103"/>
                <a:gd name="T70" fmla="*/ 55 w 91"/>
                <a:gd name="T71" fmla="*/ 9 h 103"/>
                <a:gd name="T72" fmla="*/ 50 w 91"/>
                <a:gd name="T73" fmla="*/ 8 h 103"/>
                <a:gd name="T74" fmla="*/ 50 w 91"/>
                <a:gd name="T75" fmla="*/ 6 h 103"/>
                <a:gd name="T76" fmla="*/ 51 w 91"/>
                <a:gd name="T77" fmla="*/ 6 h 103"/>
                <a:gd name="T78" fmla="*/ 52 w 91"/>
                <a:gd name="T79" fmla="*/ 6 h 103"/>
                <a:gd name="T80" fmla="*/ 55 w 91"/>
                <a:gd name="T81" fmla="*/ 8 h 103"/>
                <a:gd name="T82" fmla="*/ 56 w 91"/>
                <a:gd name="T83" fmla="*/ 8 h 103"/>
                <a:gd name="T84" fmla="*/ 56 w 91"/>
                <a:gd name="T85" fmla="*/ 9 h 103"/>
                <a:gd name="T86" fmla="*/ 38 w 91"/>
                <a:gd name="T87" fmla="*/ 6 h 103"/>
                <a:gd name="T88" fmla="*/ 35 w 91"/>
                <a:gd name="T89" fmla="*/ 8 h 103"/>
                <a:gd name="T90" fmla="*/ 59 w 91"/>
                <a:gd name="T91" fmla="*/ 17 h 103"/>
                <a:gd name="T92" fmla="*/ 24 w 91"/>
                <a:gd name="T93" fmla="*/ 22 h 103"/>
                <a:gd name="T94" fmla="*/ 30 w 91"/>
                <a:gd name="T95" fmla="*/ 19 h 103"/>
                <a:gd name="T96" fmla="*/ 26 w 91"/>
                <a:gd name="T97" fmla="*/ 22 h 103"/>
                <a:gd name="T98" fmla="*/ 31 w 91"/>
                <a:gd name="T99" fmla="*/ 19 h 103"/>
                <a:gd name="T100" fmla="*/ 59 w 91"/>
                <a:gd name="T101" fmla="*/ 18 h 103"/>
                <a:gd name="T102" fmla="*/ 70 w 91"/>
                <a:gd name="T103" fmla="*/ 27 h 103"/>
                <a:gd name="T104" fmla="*/ 17 w 91"/>
                <a:gd name="T105" fmla="*/ 24 h 103"/>
                <a:gd name="T106" fmla="*/ 18 w 91"/>
                <a:gd name="T107" fmla="*/ 27 h 103"/>
                <a:gd name="T108" fmla="*/ 13 w 91"/>
                <a:gd name="T109" fmla="*/ 20 h 103"/>
                <a:gd name="T110" fmla="*/ 15 w 91"/>
                <a:gd name="T111" fmla="*/ 21 h 103"/>
                <a:gd name="T112" fmla="*/ 16 w 91"/>
                <a:gd name="T113" fmla="*/ 2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1" h="103">
                  <a:moveTo>
                    <a:pt x="4" y="25"/>
                  </a:moveTo>
                  <a:cubicBezTo>
                    <a:pt x="5" y="25"/>
                    <a:pt x="6" y="26"/>
                    <a:pt x="6" y="26"/>
                  </a:cubicBezTo>
                  <a:cubicBezTo>
                    <a:pt x="6" y="26"/>
                    <a:pt x="7" y="25"/>
                    <a:pt x="7" y="25"/>
                  </a:cubicBezTo>
                  <a:cubicBezTo>
                    <a:pt x="7" y="25"/>
                    <a:pt x="7" y="24"/>
                    <a:pt x="7" y="24"/>
                  </a:cubicBezTo>
                  <a:cubicBezTo>
                    <a:pt x="6" y="24"/>
                    <a:pt x="5" y="23"/>
                    <a:pt x="4" y="22"/>
                  </a:cubicBezTo>
                  <a:cubicBezTo>
                    <a:pt x="4" y="22"/>
                    <a:pt x="4" y="22"/>
                    <a:pt x="4" y="21"/>
                  </a:cubicBezTo>
                  <a:cubicBezTo>
                    <a:pt x="3" y="21"/>
                    <a:pt x="3" y="20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20"/>
                    <a:pt x="4" y="21"/>
                    <a:pt x="4" y="21"/>
                  </a:cubicBezTo>
                  <a:cubicBezTo>
                    <a:pt x="4" y="21"/>
                    <a:pt x="4" y="22"/>
                    <a:pt x="5" y="22"/>
                  </a:cubicBezTo>
                  <a:cubicBezTo>
                    <a:pt x="5" y="22"/>
                    <a:pt x="6" y="23"/>
                    <a:pt x="7" y="24"/>
                  </a:cubicBezTo>
                  <a:cubicBezTo>
                    <a:pt x="7" y="24"/>
                    <a:pt x="7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3"/>
                    <a:pt x="10" y="21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20"/>
                    <a:pt x="12" y="21"/>
                    <a:pt x="12" y="21"/>
                  </a:cubicBezTo>
                  <a:cubicBezTo>
                    <a:pt x="12" y="21"/>
                    <a:pt x="14" y="24"/>
                    <a:pt x="15" y="24"/>
                  </a:cubicBezTo>
                  <a:cubicBezTo>
                    <a:pt x="15" y="24"/>
                    <a:pt x="18" y="27"/>
                    <a:pt x="18" y="28"/>
                  </a:cubicBezTo>
                  <a:cubicBezTo>
                    <a:pt x="18" y="63"/>
                    <a:pt x="18" y="63"/>
                    <a:pt x="18" y="63"/>
                  </a:cubicBezTo>
                  <a:cubicBezTo>
                    <a:pt x="18" y="67"/>
                    <a:pt x="19" y="70"/>
                    <a:pt x="21" y="73"/>
                  </a:cubicBezTo>
                  <a:cubicBezTo>
                    <a:pt x="21" y="73"/>
                    <a:pt x="21" y="73"/>
                    <a:pt x="20" y="74"/>
                  </a:cubicBezTo>
                  <a:cubicBezTo>
                    <a:pt x="1" y="95"/>
                    <a:pt x="1" y="95"/>
                    <a:pt x="1" y="95"/>
                  </a:cubicBezTo>
                  <a:cubicBezTo>
                    <a:pt x="0" y="95"/>
                    <a:pt x="0" y="96"/>
                    <a:pt x="1" y="96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5" y="94"/>
                    <a:pt x="5" y="94"/>
                    <a:pt x="5" y="94"/>
                  </a:cubicBezTo>
                  <a:cubicBezTo>
                    <a:pt x="5" y="94"/>
                    <a:pt x="5" y="94"/>
                    <a:pt x="5" y="94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12" y="98"/>
                    <a:pt x="12" y="98"/>
                    <a:pt x="12" y="99"/>
                  </a:cubicBezTo>
                  <a:cubicBezTo>
                    <a:pt x="9" y="101"/>
                    <a:pt x="9" y="101"/>
                    <a:pt x="9" y="101"/>
                  </a:cubicBezTo>
                  <a:cubicBezTo>
                    <a:pt x="9" y="101"/>
                    <a:pt x="9" y="102"/>
                    <a:pt x="9" y="102"/>
                  </a:cubicBezTo>
                  <a:cubicBezTo>
                    <a:pt x="11" y="103"/>
                    <a:pt x="11" y="103"/>
                    <a:pt x="11" y="103"/>
                  </a:cubicBezTo>
                  <a:cubicBezTo>
                    <a:pt x="11" y="103"/>
                    <a:pt x="11" y="103"/>
                    <a:pt x="11" y="103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37" y="86"/>
                    <a:pt x="45" y="86"/>
                    <a:pt x="45" y="86"/>
                  </a:cubicBezTo>
                  <a:cubicBezTo>
                    <a:pt x="45" y="86"/>
                    <a:pt x="56" y="86"/>
                    <a:pt x="64" y="80"/>
                  </a:cubicBezTo>
                  <a:cubicBezTo>
                    <a:pt x="64" y="80"/>
                    <a:pt x="64" y="80"/>
                    <a:pt x="64" y="81"/>
                  </a:cubicBezTo>
                  <a:cubicBezTo>
                    <a:pt x="65" y="82"/>
                    <a:pt x="68" y="85"/>
                    <a:pt x="71" y="89"/>
                  </a:cubicBezTo>
                  <a:cubicBezTo>
                    <a:pt x="75" y="94"/>
                    <a:pt x="78" y="98"/>
                    <a:pt x="79" y="100"/>
                  </a:cubicBezTo>
                  <a:cubicBezTo>
                    <a:pt x="80" y="101"/>
                    <a:pt x="80" y="101"/>
                    <a:pt x="81" y="100"/>
                  </a:cubicBezTo>
                  <a:cubicBezTo>
                    <a:pt x="83" y="96"/>
                    <a:pt x="83" y="96"/>
                    <a:pt x="83" y="96"/>
                  </a:cubicBezTo>
                  <a:cubicBezTo>
                    <a:pt x="84" y="96"/>
                    <a:pt x="84" y="95"/>
                    <a:pt x="83" y="95"/>
                  </a:cubicBezTo>
                  <a:cubicBezTo>
                    <a:pt x="82" y="94"/>
                    <a:pt x="78" y="88"/>
                    <a:pt x="76" y="86"/>
                  </a:cubicBezTo>
                  <a:cubicBezTo>
                    <a:pt x="75" y="84"/>
                    <a:pt x="69" y="79"/>
                    <a:pt x="68" y="77"/>
                  </a:cubicBezTo>
                  <a:cubicBezTo>
                    <a:pt x="67" y="77"/>
                    <a:pt x="67" y="77"/>
                    <a:pt x="67" y="77"/>
                  </a:cubicBezTo>
                  <a:cubicBezTo>
                    <a:pt x="70" y="74"/>
                    <a:pt x="72" y="69"/>
                    <a:pt x="72" y="63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6" y="32"/>
                    <a:pt x="88" y="19"/>
                    <a:pt x="88" y="19"/>
                  </a:cubicBezTo>
                  <a:cubicBezTo>
                    <a:pt x="88" y="18"/>
                    <a:pt x="89" y="18"/>
                    <a:pt x="89" y="19"/>
                  </a:cubicBezTo>
                  <a:cubicBezTo>
                    <a:pt x="90" y="19"/>
                    <a:pt x="88" y="21"/>
                    <a:pt x="88" y="21"/>
                  </a:cubicBezTo>
                  <a:cubicBezTo>
                    <a:pt x="88" y="21"/>
                    <a:pt x="88" y="22"/>
                    <a:pt x="88" y="22"/>
                  </a:cubicBezTo>
                  <a:cubicBezTo>
                    <a:pt x="89" y="22"/>
                    <a:pt x="89" y="22"/>
                    <a:pt x="90" y="20"/>
                  </a:cubicBezTo>
                  <a:cubicBezTo>
                    <a:pt x="91" y="19"/>
                    <a:pt x="90" y="18"/>
                    <a:pt x="90" y="18"/>
                  </a:cubicBezTo>
                  <a:cubicBezTo>
                    <a:pt x="90" y="18"/>
                    <a:pt x="89" y="17"/>
                    <a:pt x="90" y="17"/>
                  </a:cubicBezTo>
                  <a:cubicBezTo>
                    <a:pt x="90" y="16"/>
                    <a:pt x="91" y="15"/>
                    <a:pt x="91" y="15"/>
                  </a:cubicBezTo>
                  <a:cubicBezTo>
                    <a:pt x="91" y="13"/>
                    <a:pt x="89" y="14"/>
                    <a:pt x="89" y="15"/>
                  </a:cubicBezTo>
                  <a:cubicBezTo>
                    <a:pt x="89" y="15"/>
                    <a:pt x="88" y="16"/>
                    <a:pt x="88" y="16"/>
                  </a:cubicBezTo>
                  <a:cubicBezTo>
                    <a:pt x="83" y="20"/>
                    <a:pt x="83" y="20"/>
                    <a:pt x="83" y="20"/>
                  </a:cubicBezTo>
                  <a:cubicBezTo>
                    <a:pt x="83" y="21"/>
                    <a:pt x="83" y="21"/>
                    <a:pt x="82" y="20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7" y="15"/>
                    <a:pt x="79" y="13"/>
                    <a:pt x="79" y="13"/>
                  </a:cubicBezTo>
                  <a:cubicBezTo>
                    <a:pt x="79" y="13"/>
                    <a:pt x="79" y="13"/>
                    <a:pt x="79" y="13"/>
                  </a:cubicBezTo>
                  <a:cubicBezTo>
                    <a:pt x="79" y="13"/>
                    <a:pt x="80" y="12"/>
                    <a:pt x="80" y="13"/>
                  </a:cubicBezTo>
                  <a:cubicBezTo>
                    <a:pt x="80" y="13"/>
                    <a:pt x="80" y="13"/>
                    <a:pt x="79" y="13"/>
                  </a:cubicBezTo>
                  <a:cubicBezTo>
                    <a:pt x="79" y="13"/>
                    <a:pt x="79" y="14"/>
                    <a:pt x="79" y="14"/>
                  </a:cubicBezTo>
                  <a:cubicBezTo>
                    <a:pt x="79" y="14"/>
                    <a:pt x="79" y="15"/>
                    <a:pt x="78" y="15"/>
                  </a:cubicBezTo>
                  <a:cubicBezTo>
                    <a:pt x="78" y="15"/>
                    <a:pt x="78" y="15"/>
                    <a:pt x="79" y="16"/>
                  </a:cubicBezTo>
                  <a:cubicBezTo>
                    <a:pt x="79" y="16"/>
                    <a:pt x="79" y="15"/>
                    <a:pt x="80" y="15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0" y="14"/>
                    <a:pt x="81" y="14"/>
                    <a:pt x="81" y="13"/>
                  </a:cubicBezTo>
                  <a:cubicBezTo>
                    <a:pt x="81" y="13"/>
                    <a:pt x="81" y="13"/>
                    <a:pt x="81" y="13"/>
                  </a:cubicBezTo>
                  <a:cubicBezTo>
                    <a:pt x="81" y="13"/>
                    <a:pt x="81" y="12"/>
                    <a:pt x="80" y="12"/>
                  </a:cubicBezTo>
                  <a:cubicBezTo>
                    <a:pt x="80" y="12"/>
                    <a:pt x="81" y="11"/>
                    <a:pt x="81" y="11"/>
                  </a:cubicBezTo>
                  <a:cubicBezTo>
                    <a:pt x="81" y="11"/>
                    <a:pt x="82" y="10"/>
                    <a:pt x="82" y="9"/>
                  </a:cubicBezTo>
                  <a:cubicBezTo>
                    <a:pt x="82" y="9"/>
                    <a:pt x="82" y="9"/>
                    <a:pt x="82" y="9"/>
                  </a:cubicBezTo>
                  <a:cubicBezTo>
                    <a:pt x="82" y="9"/>
                    <a:pt x="82" y="8"/>
                    <a:pt x="82" y="8"/>
                  </a:cubicBezTo>
                  <a:cubicBezTo>
                    <a:pt x="81" y="8"/>
                    <a:pt x="80" y="8"/>
                    <a:pt x="80" y="9"/>
                  </a:cubicBezTo>
                  <a:cubicBezTo>
                    <a:pt x="80" y="9"/>
                    <a:pt x="80" y="9"/>
                    <a:pt x="80" y="9"/>
                  </a:cubicBezTo>
                  <a:cubicBezTo>
                    <a:pt x="80" y="9"/>
                    <a:pt x="80" y="9"/>
                    <a:pt x="80" y="9"/>
                  </a:cubicBezTo>
                  <a:cubicBezTo>
                    <a:pt x="80" y="9"/>
                    <a:pt x="79" y="9"/>
                    <a:pt x="79" y="9"/>
                  </a:cubicBezTo>
                  <a:cubicBezTo>
                    <a:pt x="79" y="10"/>
                    <a:pt x="70" y="19"/>
                    <a:pt x="67" y="22"/>
                  </a:cubicBezTo>
                  <a:cubicBezTo>
                    <a:pt x="64" y="20"/>
                    <a:pt x="61" y="18"/>
                    <a:pt x="61" y="18"/>
                  </a:cubicBezTo>
                  <a:cubicBezTo>
                    <a:pt x="61" y="18"/>
                    <a:pt x="61" y="18"/>
                    <a:pt x="61" y="18"/>
                  </a:cubicBezTo>
                  <a:cubicBezTo>
                    <a:pt x="60" y="18"/>
                    <a:pt x="60" y="18"/>
                    <a:pt x="60" y="18"/>
                  </a:cubicBezTo>
                  <a:cubicBezTo>
                    <a:pt x="60" y="17"/>
                    <a:pt x="60" y="17"/>
                    <a:pt x="60" y="17"/>
                  </a:cubicBezTo>
                  <a:cubicBezTo>
                    <a:pt x="60" y="17"/>
                    <a:pt x="60" y="17"/>
                    <a:pt x="60" y="17"/>
                  </a:cubicBezTo>
                  <a:cubicBezTo>
                    <a:pt x="60" y="17"/>
                    <a:pt x="61" y="17"/>
                    <a:pt x="61" y="17"/>
                  </a:cubicBezTo>
                  <a:cubicBezTo>
                    <a:pt x="63" y="17"/>
                    <a:pt x="63" y="17"/>
                    <a:pt x="63" y="17"/>
                  </a:cubicBezTo>
                  <a:cubicBezTo>
                    <a:pt x="63" y="17"/>
                    <a:pt x="63" y="16"/>
                    <a:pt x="63" y="16"/>
                  </a:cubicBezTo>
                  <a:cubicBezTo>
                    <a:pt x="62" y="0"/>
                    <a:pt x="45" y="1"/>
                    <a:pt x="42" y="1"/>
                  </a:cubicBezTo>
                  <a:cubicBezTo>
                    <a:pt x="41" y="1"/>
                    <a:pt x="41" y="1"/>
                    <a:pt x="41" y="2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31" y="6"/>
                    <a:pt x="30" y="15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28" y="18"/>
                    <a:pt x="23" y="22"/>
                    <a:pt x="21" y="23"/>
                  </a:cubicBezTo>
                  <a:cubicBezTo>
                    <a:pt x="21" y="23"/>
                    <a:pt x="21" y="23"/>
                    <a:pt x="21" y="24"/>
                  </a:cubicBezTo>
                  <a:cubicBezTo>
                    <a:pt x="23" y="24"/>
                    <a:pt x="27" y="24"/>
                    <a:pt x="28" y="24"/>
                  </a:cubicBezTo>
                  <a:cubicBezTo>
                    <a:pt x="38" y="24"/>
                    <a:pt x="42" y="22"/>
                    <a:pt x="43" y="22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21" y="25"/>
                    <a:pt x="19" y="23"/>
                    <a:pt x="19" y="23"/>
                  </a:cubicBezTo>
                  <a:cubicBezTo>
                    <a:pt x="18" y="22"/>
                    <a:pt x="16" y="20"/>
                    <a:pt x="16" y="20"/>
                  </a:cubicBezTo>
                  <a:cubicBezTo>
                    <a:pt x="16" y="20"/>
                    <a:pt x="15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4" y="17"/>
                    <a:pt x="15" y="17"/>
                    <a:pt x="15" y="17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2"/>
                    <a:pt x="20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8" y="12"/>
                    <a:pt x="17" y="12"/>
                    <a:pt x="16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5" y="13"/>
                    <a:pt x="14" y="13"/>
                    <a:pt x="13" y="13"/>
                  </a:cubicBezTo>
                  <a:cubicBezTo>
                    <a:pt x="12" y="14"/>
                    <a:pt x="12" y="14"/>
                    <a:pt x="11" y="14"/>
                  </a:cubicBezTo>
                  <a:cubicBezTo>
                    <a:pt x="11" y="14"/>
                    <a:pt x="10" y="14"/>
                    <a:pt x="9" y="14"/>
                  </a:cubicBezTo>
                  <a:cubicBezTo>
                    <a:pt x="9" y="15"/>
                    <a:pt x="9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6"/>
                    <a:pt x="7" y="16"/>
                    <a:pt x="6" y="17"/>
                  </a:cubicBezTo>
                  <a:cubicBezTo>
                    <a:pt x="6" y="17"/>
                    <a:pt x="2" y="18"/>
                    <a:pt x="1" y="18"/>
                  </a:cubicBezTo>
                  <a:cubicBezTo>
                    <a:pt x="1" y="18"/>
                    <a:pt x="0" y="18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4" y="24"/>
                    <a:pt x="4" y="25"/>
                  </a:cubicBezTo>
                  <a:moveTo>
                    <a:pt x="19" y="91"/>
                  </a:moveTo>
                  <a:cubicBezTo>
                    <a:pt x="13" y="97"/>
                    <a:pt x="13" y="97"/>
                    <a:pt x="13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12" y="86"/>
                    <a:pt x="12" y="86"/>
                    <a:pt x="12" y="86"/>
                  </a:cubicBezTo>
                  <a:cubicBezTo>
                    <a:pt x="12" y="86"/>
                    <a:pt x="12" y="86"/>
                    <a:pt x="12" y="86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18" y="90"/>
                    <a:pt x="18" y="90"/>
                    <a:pt x="18" y="90"/>
                  </a:cubicBezTo>
                  <a:cubicBezTo>
                    <a:pt x="19" y="90"/>
                    <a:pt x="19" y="91"/>
                    <a:pt x="19" y="91"/>
                  </a:cubicBezTo>
                  <a:moveTo>
                    <a:pt x="26" y="83"/>
                  </a:moveTo>
                  <a:cubicBezTo>
                    <a:pt x="21" y="88"/>
                    <a:pt x="21" y="88"/>
                    <a:pt x="21" y="88"/>
                  </a:cubicBezTo>
                  <a:cubicBezTo>
                    <a:pt x="21" y="88"/>
                    <a:pt x="21" y="88"/>
                    <a:pt x="21" y="88"/>
                  </a:cubicBezTo>
                  <a:cubicBezTo>
                    <a:pt x="21" y="89"/>
                    <a:pt x="21" y="89"/>
                    <a:pt x="21" y="89"/>
                  </a:cubicBezTo>
                  <a:cubicBezTo>
                    <a:pt x="21" y="89"/>
                    <a:pt x="21" y="89"/>
                    <a:pt x="21" y="89"/>
                  </a:cubicBezTo>
                  <a:cubicBezTo>
                    <a:pt x="21" y="89"/>
                    <a:pt x="21" y="89"/>
                    <a:pt x="21" y="89"/>
                  </a:cubicBezTo>
                  <a:cubicBezTo>
                    <a:pt x="20" y="89"/>
                    <a:pt x="20" y="89"/>
                    <a:pt x="20" y="89"/>
                  </a:cubicBezTo>
                  <a:cubicBezTo>
                    <a:pt x="14" y="85"/>
                    <a:pt x="14" y="85"/>
                    <a:pt x="14" y="85"/>
                  </a:cubicBezTo>
                  <a:cubicBezTo>
                    <a:pt x="14" y="84"/>
                    <a:pt x="13" y="84"/>
                    <a:pt x="14" y="84"/>
                  </a:cubicBezTo>
                  <a:cubicBezTo>
                    <a:pt x="19" y="78"/>
                    <a:pt x="19" y="78"/>
                    <a:pt x="19" y="78"/>
                  </a:cubicBezTo>
                  <a:cubicBezTo>
                    <a:pt x="19" y="78"/>
                    <a:pt x="19" y="78"/>
                    <a:pt x="19" y="78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26" y="82"/>
                    <a:pt x="26" y="82"/>
                    <a:pt x="26" y="82"/>
                  </a:cubicBezTo>
                  <a:cubicBezTo>
                    <a:pt x="26" y="82"/>
                    <a:pt x="26" y="83"/>
                    <a:pt x="26" y="83"/>
                  </a:cubicBezTo>
                  <a:moveTo>
                    <a:pt x="21" y="77"/>
                  </a:moveTo>
                  <a:cubicBezTo>
                    <a:pt x="21" y="77"/>
                    <a:pt x="21" y="77"/>
                    <a:pt x="21" y="77"/>
                  </a:cubicBezTo>
                  <a:cubicBezTo>
                    <a:pt x="21" y="77"/>
                    <a:pt x="21" y="77"/>
                    <a:pt x="21" y="77"/>
                  </a:cubicBezTo>
                  <a:cubicBezTo>
                    <a:pt x="21" y="77"/>
                    <a:pt x="21" y="77"/>
                    <a:pt x="21" y="77"/>
                  </a:cubicBezTo>
                  <a:cubicBezTo>
                    <a:pt x="21" y="77"/>
                    <a:pt x="21" y="77"/>
                    <a:pt x="21" y="77"/>
                  </a:cubicBezTo>
                  <a:moveTo>
                    <a:pt x="21" y="77"/>
                  </a:moveTo>
                  <a:cubicBezTo>
                    <a:pt x="21" y="76"/>
                    <a:pt x="21" y="76"/>
                    <a:pt x="21" y="76"/>
                  </a:cubicBezTo>
                  <a:cubicBezTo>
                    <a:pt x="22" y="75"/>
                    <a:pt x="22" y="75"/>
                    <a:pt x="22" y="75"/>
                  </a:cubicBezTo>
                  <a:cubicBezTo>
                    <a:pt x="23" y="77"/>
                    <a:pt x="25" y="79"/>
                    <a:pt x="27" y="80"/>
                  </a:cubicBezTo>
                  <a:lnTo>
                    <a:pt x="21" y="77"/>
                  </a:lnTo>
                  <a:close/>
                  <a:moveTo>
                    <a:pt x="71" y="83"/>
                  </a:moveTo>
                  <a:cubicBezTo>
                    <a:pt x="71" y="83"/>
                    <a:pt x="71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3" y="83"/>
                    <a:pt x="75" y="85"/>
                    <a:pt x="75" y="86"/>
                  </a:cubicBezTo>
                  <a:cubicBezTo>
                    <a:pt x="76" y="87"/>
                    <a:pt x="77" y="88"/>
                    <a:pt x="78" y="89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78" y="90"/>
                    <a:pt x="78" y="90"/>
                    <a:pt x="78" y="90"/>
                  </a:cubicBezTo>
                  <a:cubicBezTo>
                    <a:pt x="78" y="90"/>
                    <a:pt x="77" y="90"/>
                    <a:pt x="77" y="90"/>
                  </a:cubicBezTo>
                  <a:cubicBezTo>
                    <a:pt x="77" y="89"/>
                    <a:pt x="76" y="88"/>
                    <a:pt x="74" y="86"/>
                  </a:cubicBezTo>
                  <a:cubicBezTo>
                    <a:pt x="73" y="84"/>
                    <a:pt x="72" y="83"/>
                    <a:pt x="71" y="83"/>
                  </a:cubicBezTo>
                  <a:cubicBezTo>
                    <a:pt x="71" y="83"/>
                    <a:pt x="71" y="83"/>
                    <a:pt x="71" y="83"/>
                  </a:cubicBezTo>
                  <a:moveTo>
                    <a:pt x="75" y="89"/>
                  </a:moveTo>
                  <a:cubicBezTo>
                    <a:pt x="81" y="97"/>
                    <a:pt x="81" y="97"/>
                    <a:pt x="81" y="97"/>
                  </a:cubicBezTo>
                  <a:cubicBezTo>
                    <a:pt x="81" y="97"/>
                    <a:pt x="81" y="97"/>
                    <a:pt x="81" y="97"/>
                  </a:cubicBezTo>
                  <a:cubicBezTo>
                    <a:pt x="80" y="99"/>
                    <a:pt x="80" y="99"/>
                    <a:pt x="80" y="99"/>
                  </a:cubicBezTo>
                  <a:cubicBezTo>
                    <a:pt x="80" y="99"/>
                    <a:pt x="80" y="99"/>
                    <a:pt x="79" y="99"/>
                  </a:cubicBezTo>
                  <a:cubicBezTo>
                    <a:pt x="79" y="98"/>
                    <a:pt x="79" y="98"/>
                    <a:pt x="79" y="98"/>
                  </a:cubicBezTo>
                  <a:cubicBezTo>
                    <a:pt x="78" y="96"/>
                    <a:pt x="75" y="93"/>
                    <a:pt x="72" y="89"/>
                  </a:cubicBezTo>
                  <a:cubicBezTo>
                    <a:pt x="72" y="88"/>
                    <a:pt x="72" y="88"/>
                    <a:pt x="71" y="87"/>
                  </a:cubicBezTo>
                  <a:cubicBezTo>
                    <a:pt x="71" y="87"/>
                    <a:pt x="71" y="87"/>
                    <a:pt x="71" y="87"/>
                  </a:cubicBezTo>
                  <a:cubicBezTo>
                    <a:pt x="71" y="87"/>
                    <a:pt x="70" y="86"/>
                    <a:pt x="70" y="86"/>
                  </a:cubicBezTo>
                  <a:cubicBezTo>
                    <a:pt x="69" y="84"/>
                    <a:pt x="68" y="83"/>
                    <a:pt x="67" y="82"/>
                  </a:cubicBezTo>
                  <a:cubicBezTo>
                    <a:pt x="66" y="82"/>
                    <a:pt x="66" y="81"/>
                    <a:pt x="66" y="81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5" y="81"/>
                    <a:pt x="65" y="80"/>
                    <a:pt x="65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6" y="80"/>
                    <a:pt x="67" y="80"/>
                    <a:pt x="67" y="80"/>
                  </a:cubicBezTo>
                  <a:cubicBezTo>
                    <a:pt x="69" y="81"/>
                    <a:pt x="73" y="87"/>
                    <a:pt x="75" y="89"/>
                  </a:cubicBezTo>
                  <a:moveTo>
                    <a:pt x="74" y="31"/>
                  </a:moveTo>
                  <a:cubicBezTo>
                    <a:pt x="72" y="33"/>
                    <a:pt x="72" y="33"/>
                    <a:pt x="72" y="33"/>
                  </a:cubicBezTo>
                  <a:cubicBezTo>
                    <a:pt x="72" y="28"/>
                    <a:pt x="72" y="28"/>
                    <a:pt x="72" y="28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74" y="30"/>
                    <a:pt x="74" y="30"/>
                    <a:pt x="74" y="31"/>
                  </a:cubicBezTo>
                  <a:moveTo>
                    <a:pt x="60" y="18"/>
                  </a:moveTo>
                  <a:cubicBezTo>
                    <a:pt x="60" y="18"/>
                    <a:pt x="61" y="19"/>
                    <a:pt x="61" y="19"/>
                  </a:cubicBezTo>
                  <a:cubicBezTo>
                    <a:pt x="62" y="20"/>
                    <a:pt x="68" y="23"/>
                    <a:pt x="69" y="24"/>
                  </a:cubicBezTo>
                  <a:cubicBezTo>
                    <a:pt x="69" y="24"/>
                    <a:pt x="69" y="24"/>
                    <a:pt x="69" y="24"/>
                  </a:cubicBezTo>
                  <a:cubicBezTo>
                    <a:pt x="70" y="24"/>
                    <a:pt x="71" y="24"/>
                    <a:pt x="71" y="24"/>
                  </a:cubicBezTo>
                  <a:cubicBezTo>
                    <a:pt x="71" y="24"/>
                    <a:pt x="71" y="23"/>
                    <a:pt x="71" y="23"/>
                  </a:cubicBezTo>
                  <a:cubicBezTo>
                    <a:pt x="71" y="23"/>
                    <a:pt x="70" y="23"/>
                    <a:pt x="70" y="23"/>
                  </a:cubicBezTo>
                  <a:cubicBezTo>
                    <a:pt x="74" y="18"/>
                    <a:pt x="74" y="18"/>
                    <a:pt x="74" y="18"/>
                  </a:cubicBezTo>
                  <a:cubicBezTo>
                    <a:pt x="74" y="18"/>
                    <a:pt x="74" y="18"/>
                    <a:pt x="75" y="18"/>
                  </a:cubicBezTo>
                  <a:cubicBezTo>
                    <a:pt x="81" y="22"/>
                    <a:pt x="81" y="22"/>
                    <a:pt x="81" y="22"/>
                  </a:cubicBezTo>
                  <a:cubicBezTo>
                    <a:pt x="81" y="22"/>
                    <a:pt x="81" y="23"/>
                    <a:pt x="81" y="23"/>
                  </a:cubicBezTo>
                  <a:cubicBezTo>
                    <a:pt x="76" y="29"/>
                    <a:pt x="76" y="29"/>
                    <a:pt x="76" y="29"/>
                  </a:cubicBezTo>
                  <a:cubicBezTo>
                    <a:pt x="76" y="29"/>
                    <a:pt x="75" y="29"/>
                    <a:pt x="75" y="29"/>
                  </a:cubicBezTo>
                  <a:cubicBezTo>
                    <a:pt x="72" y="26"/>
                    <a:pt x="72" y="26"/>
                    <a:pt x="72" y="26"/>
                  </a:cubicBezTo>
                  <a:cubicBezTo>
                    <a:pt x="72" y="25"/>
                    <a:pt x="72" y="25"/>
                    <a:pt x="72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7" y="24"/>
                    <a:pt x="47" y="24"/>
                    <a:pt x="47" y="24"/>
                  </a:cubicBezTo>
                  <a:cubicBezTo>
                    <a:pt x="47" y="21"/>
                    <a:pt x="47" y="21"/>
                    <a:pt x="47" y="21"/>
                  </a:cubicBezTo>
                  <a:cubicBezTo>
                    <a:pt x="47" y="21"/>
                    <a:pt x="47" y="21"/>
                    <a:pt x="48" y="22"/>
                  </a:cubicBezTo>
                  <a:cubicBezTo>
                    <a:pt x="49" y="22"/>
                    <a:pt x="50" y="23"/>
                    <a:pt x="52" y="23"/>
                  </a:cubicBezTo>
                  <a:cubicBezTo>
                    <a:pt x="52" y="23"/>
                    <a:pt x="54" y="24"/>
                    <a:pt x="55" y="24"/>
                  </a:cubicBezTo>
                  <a:cubicBezTo>
                    <a:pt x="57" y="24"/>
                    <a:pt x="59" y="25"/>
                    <a:pt x="61" y="25"/>
                  </a:cubicBezTo>
                  <a:cubicBezTo>
                    <a:pt x="65" y="25"/>
                    <a:pt x="65" y="25"/>
                    <a:pt x="65" y="25"/>
                  </a:cubicBezTo>
                  <a:cubicBezTo>
                    <a:pt x="65" y="25"/>
                    <a:pt x="66" y="25"/>
                    <a:pt x="65" y="24"/>
                  </a:cubicBezTo>
                  <a:cubicBezTo>
                    <a:pt x="65" y="24"/>
                    <a:pt x="62" y="22"/>
                    <a:pt x="61" y="21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1"/>
                    <a:pt x="61" y="21"/>
                    <a:pt x="62" y="21"/>
                  </a:cubicBezTo>
                  <a:cubicBezTo>
                    <a:pt x="62" y="22"/>
                    <a:pt x="62" y="22"/>
                    <a:pt x="62" y="22"/>
                  </a:cubicBezTo>
                  <a:cubicBezTo>
                    <a:pt x="64" y="23"/>
                    <a:pt x="65" y="23"/>
                    <a:pt x="66" y="24"/>
                  </a:cubicBezTo>
                  <a:cubicBezTo>
                    <a:pt x="66" y="24"/>
                    <a:pt x="66" y="24"/>
                    <a:pt x="66" y="24"/>
                  </a:cubicBezTo>
                  <a:cubicBezTo>
                    <a:pt x="66" y="24"/>
                    <a:pt x="66" y="24"/>
                    <a:pt x="66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6" y="23"/>
                    <a:pt x="60" y="20"/>
                    <a:pt x="59" y="19"/>
                  </a:cubicBezTo>
                  <a:cubicBezTo>
                    <a:pt x="58" y="19"/>
                    <a:pt x="58" y="18"/>
                    <a:pt x="59" y="18"/>
                  </a:cubicBezTo>
                  <a:lnTo>
                    <a:pt x="60" y="18"/>
                  </a:lnTo>
                  <a:close/>
                  <a:moveTo>
                    <a:pt x="43" y="2"/>
                  </a:moveTo>
                  <a:cubicBezTo>
                    <a:pt x="45" y="2"/>
                    <a:pt x="61" y="2"/>
                    <a:pt x="62" y="15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60" y="15"/>
                    <a:pt x="60" y="15"/>
                    <a:pt x="60" y="15"/>
                  </a:cubicBezTo>
                  <a:cubicBezTo>
                    <a:pt x="60" y="15"/>
                    <a:pt x="60" y="15"/>
                    <a:pt x="60" y="15"/>
                  </a:cubicBezTo>
                  <a:cubicBezTo>
                    <a:pt x="59" y="4"/>
                    <a:pt x="45" y="4"/>
                    <a:pt x="43" y="4"/>
                  </a:cubicBezTo>
                  <a:cubicBezTo>
                    <a:pt x="43" y="4"/>
                    <a:pt x="43" y="4"/>
                    <a:pt x="43" y="3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3" y="2"/>
                    <a:pt x="43" y="2"/>
                    <a:pt x="43" y="2"/>
                  </a:cubicBezTo>
                  <a:moveTo>
                    <a:pt x="56" y="10"/>
                  </a:moveTo>
                  <a:cubicBezTo>
                    <a:pt x="56" y="10"/>
                    <a:pt x="56" y="9"/>
                    <a:pt x="55" y="9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54" y="9"/>
                    <a:pt x="53" y="8"/>
                    <a:pt x="52" y="8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1" y="8"/>
                    <a:pt x="51" y="8"/>
                    <a:pt x="50" y="8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49" y="7"/>
                    <a:pt x="49" y="5"/>
                    <a:pt x="50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6"/>
                    <a:pt x="51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7"/>
                    <a:pt x="54" y="7"/>
                    <a:pt x="54" y="7"/>
                  </a:cubicBezTo>
                  <a:cubicBezTo>
                    <a:pt x="54" y="7"/>
                    <a:pt x="54" y="7"/>
                    <a:pt x="54" y="7"/>
                  </a:cubicBezTo>
                  <a:cubicBezTo>
                    <a:pt x="54" y="7"/>
                    <a:pt x="54" y="7"/>
                    <a:pt x="54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5" y="8"/>
                    <a:pt x="56" y="8"/>
                    <a:pt x="56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8"/>
                    <a:pt x="56" y="9"/>
                    <a:pt x="56" y="9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7" y="10"/>
                    <a:pt x="56" y="10"/>
                    <a:pt x="56" y="10"/>
                  </a:cubicBezTo>
                  <a:moveTo>
                    <a:pt x="37" y="6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7"/>
                    <a:pt x="37" y="8"/>
                    <a:pt x="36" y="8"/>
                  </a:cubicBezTo>
                  <a:cubicBezTo>
                    <a:pt x="36" y="8"/>
                    <a:pt x="36" y="7"/>
                    <a:pt x="36" y="7"/>
                  </a:cubicBezTo>
                  <a:cubicBezTo>
                    <a:pt x="36" y="7"/>
                    <a:pt x="37" y="6"/>
                    <a:pt x="37" y="6"/>
                  </a:cubicBezTo>
                  <a:moveTo>
                    <a:pt x="34" y="9"/>
                  </a:moveTo>
                  <a:cubicBezTo>
                    <a:pt x="34" y="9"/>
                    <a:pt x="34" y="8"/>
                    <a:pt x="34" y="8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5" y="8"/>
                    <a:pt x="35" y="9"/>
                    <a:pt x="35" y="9"/>
                  </a:cubicBezTo>
                  <a:cubicBezTo>
                    <a:pt x="35" y="9"/>
                    <a:pt x="34" y="9"/>
                    <a:pt x="34" y="9"/>
                  </a:cubicBezTo>
                  <a:cubicBezTo>
                    <a:pt x="34" y="10"/>
                    <a:pt x="34" y="9"/>
                    <a:pt x="34" y="9"/>
                  </a:cubicBezTo>
                  <a:cubicBezTo>
                    <a:pt x="34" y="9"/>
                    <a:pt x="34" y="9"/>
                    <a:pt x="34" y="9"/>
                  </a:cubicBezTo>
                  <a:moveTo>
                    <a:pt x="31" y="16"/>
                  </a:moveTo>
                  <a:cubicBezTo>
                    <a:pt x="59" y="16"/>
                    <a:pt x="59" y="16"/>
                    <a:pt x="59" y="16"/>
                  </a:cubicBezTo>
                  <a:cubicBezTo>
                    <a:pt x="59" y="16"/>
                    <a:pt x="59" y="16"/>
                    <a:pt x="59" y="17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6"/>
                    <a:pt x="31" y="16"/>
                    <a:pt x="31" y="16"/>
                  </a:cubicBezTo>
                  <a:moveTo>
                    <a:pt x="24" y="22"/>
                  </a:moveTo>
                  <a:cubicBezTo>
                    <a:pt x="24" y="22"/>
                    <a:pt x="24" y="22"/>
                    <a:pt x="24" y="2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5" y="21"/>
                    <a:pt x="27" y="19"/>
                    <a:pt x="29" y="19"/>
                  </a:cubicBezTo>
                  <a:cubicBezTo>
                    <a:pt x="29" y="19"/>
                    <a:pt x="29" y="19"/>
                    <a:pt x="29" y="19"/>
                  </a:cubicBezTo>
                  <a:cubicBezTo>
                    <a:pt x="29" y="19"/>
                    <a:pt x="29" y="19"/>
                    <a:pt x="29" y="19"/>
                  </a:cubicBezTo>
                  <a:cubicBezTo>
                    <a:pt x="30" y="19"/>
                    <a:pt x="30" y="19"/>
                    <a:pt x="30" y="19"/>
                  </a:cubicBezTo>
                  <a:cubicBezTo>
                    <a:pt x="30" y="19"/>
                    <a:pt x="29" y="19"/>
                    <a:pt x="29" y="19"/>
                  </a:cubicBezTo>
                  <a:cubicBezTo>
                    <a:pt x="28" y="20"/>
                    <a:pt x="26" y="22"/>
                    <a:pt x="25" y="22"/>
                  </a:cubicBezTo>
                  <a:cubicBezTo>
                    <a:pt x="25" y="22"/>
                    <a:pt x="25" y="22"/>
                    <a:pt x="24" y="22"/>
                  </a:cubicBezTo>
                  <a:moveTo>
                    <a:pt x="32" y="19"/>
                  </a:moveTo>
                  <a:cubicBezTo>
                    <a:pt x="32" y="19"/>
                    <a:pt x="31" y="19"/>
                    <a:pt x="31" y="19"/>
                  </a:cubicBezTo>
                  <a:cubicBezTo>
                    <a:pt x="29" y="20"/>
                    <a:pt x="28" y="21"/>
                    <a:pt x="27" y="22"/>
                  </a:cubicBezTo>
                  <a:cubicBezTo>
                    <a:pt x="27" y="22"/>
                    <a:pt x="27" y="22"/>
                    <a:pt x="26" y="22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6" y="22"/>
                    <a:pt x="26" y="22"/>
                    <a:pt x="27" y="22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8" y="20"/>
                    <a:pt x="30" y="19"/>
                    <a:pt x="31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2" y="19"/>
                    <a:pt x="32" y="19"/>
                    <a:pt x="32" y="19"/>
                  </a:cubicBezTo>
                  <a:moveTo>
                    <a:pt x="31" y="18"/>
                  </a:moveTo>
                  <a:cubicBezTo>
                    <a:pt x="31" y="18"/>
                    <a:pt x="31" y="18"/>
                    <a:pt x="31" y="18"/>
                  </a:cubicBezTo>
                  <a:cubicBezTo>
                    <a:pt x="31" y="18"/>
                    <a:pt x="31" y="17"/>
                    <a:pt x="31" y="17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59" y="17"/>
                    <a:pt x="59" y="18"/>
                    <a:pt x="59" y="18"/>
                  </a:cubicBezTo>
                  <a:cubicBezTo>
                    <a:pt x="59" y="18"/>
                    <a:pt x="59" y="18"/>
                    <a:pt x="59" y="18"/>
                  </a:cubicBezTo>
                  <a:lnTo>
                    <a:pt x="31" y="18"/>
                  </a:lnTo>
                  <a:close/>
                  <a:moveTo>
                    <a:pt x="20" y="27"/>
                  </a:moveTo>
                  <a:cubicBezTo>
                    <a:pt x="43" y="27"/>
                    <a:pt x="43" y="27"/>
                    <a:pt x="43" y="27"/>
                  </a:cubicBezTo>
                  <a:cubicBezTo>
                    <a:pt x="45" y="25"/>
                    <a:pt x="45" y="25"/>
                    <a:pt x="45" y="25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70" y="27"/>
                    <a:pt x="70" y="27"/>
                    <a:pt x="70" y="27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0" y="84"/>
                    <a:pt x="45" y="84"/>
                    <a:pt x="45" y="84"/>
                  </a:cubicBezTo>
                  <a:cubicBezTo>
                    <a:pt x="45" y="84"/>
                    <a:pt x="20" y="84"/>
                    <a:pt x="20" y="62"/>
                  </a:cubicBezTo>
                  <a:lnTo>
                    <a:pt x="20" y="27"/>
                  </a:lnTo>
                  <a:close/>
                  <a:moveTo>
                    <a:pt x="17" y="24"/>
                  </a:moveTo>
                  <a:cubicBezTo>
                    <a:pt x="17" y="24"/>
                    <a:pt x="17" y="24"/>
                    <a:pt x="17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8" y="24"/>
                    <a:pt x="19" y="24"/>
                    <a:pt x="19" y="24"/>
                  </a:cubicBezTo>
                  <a:cubicBezTo>
                    <a:pt x="19" y="24"/>
                    <a:pt x="20" y="25"/>
                    <a:pt x="19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7"/>
                    <a:pt x="19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6"/>
                    <a:pt x="18" y="26"/>
                    <a:pt x="17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5"/>
                    <a:pt x="17" y="25"/>
                    <a:pt x="17" y="24"/>
                  </a:cubicBezTo>
                  <a:moveTo>
                    <a:pt x="13" y="21"/>
                  </a:moveTo>
                  <a:cubicBezTo>
                    <a:pt x="13" y="21"/>
                    <a:pt x="13" y="21"/>
                    <a:pt x="13" y="21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20"/>
                    <a:pt x="16" y="20"/>
                    <a:pt x="16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6" y="21"/>
                    <a:pt x="16" y="21"/>
                    <a:pt x="16" y="22"/>
                  </a:cubicBezTo>
                  <a:cubicBezTo>
                    <a:pt x="16" y="22"/>
                    <a:pt x="16" y="21"/>
                    <a:pt x="15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4" y="21"/>
                    <a:pt x="14" y="22"/>
                    <a:pt x="15" y="22"/>
                  </a:cubicBezTo>
                  <a:cubicBezTo>
                    <a:pt x="15" y="22"/>
                    <a:pt x="15" y="23"/>
                    <a:pt x="15" y="23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6" y="24"/>
                    <a:pt x="15" y="24"/>
                    <a:pt x="15" y="24"/>
                  </a:cubicBezTo>
                  <a:cubicBezTo>
                    <a:pt x="15" y="23"/>
                    <a:pt x="14" y="23"/>
                    <a:pt x="14" y="23"/>
                  </a:cubicBezTo>
                  <a:cubicBezTo>
                    <a:pt x="13" y="22"/>
                    <a:pt x="13" y="21"/>
                    <a:pt x="13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76" name="Freeform 22">
              <a:extLst>
                <a:ext uri="{FF2B5EF4-FFF2-40B4-BE49-F238E27FC236}">
                  <a16:creationId xmlns:a16="http://schemas.microsoft.com/office/drawing/2014/main" id="{45C13C3F-34C2-4603-B7A1-D41157027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2" y="2020"/>
              <a:ext cx="62" cy="102"/>
            </a:xfrm>
            <a:custGeom>
              <a:avLst/>
              <a:gdLst>
                <a:gd name="T0" fmla="*/ 0 w 31"/>
                <a:gd name="T1" fmla="*/ 50 h 50"/>
                <a:gd name="T2" fmla="*/ 0 w 31"/>
                <a:gd name="T3" fmla="*/ 0 h 50"/>
                <a:gd name="T4" fmla="*/ 15 w 31"/>
                <a:gd name="T5" fmla="*/ 0 h 50"/>
                <a:gd name="T6" fmla="*/ 30 w 31"/>
                <a:gd name="T7" fmla="*/ 13 h 50"/>
                <a:gd name="T8" fmla="*/ 25 w 31"/>
                <a:gd name="T9" fmla="*/ 24 h 50"/>
                <a:gd name="T10" fmla="*/ 25 w 31"/>
                <a:gd name="T11" fmla="*/ 24 h 50"/>
                <a:gd name="T12" fmla="*/ 31 w 31"/>
                <a:gd name="T13" fmla="*/ 36 h 50"/>
                <a:gd name="T14" fmla="*/ 16 w 31"/>
                <a:gd name="T15" fmla="*/ 50 h 50"/>
                <a:gd name="T16" fmla="*/ 0 w 31"/>
                <a:gd name="T17" fmla="*/ 50 h 50"/>
                <a:gd name="T18" fmla="*/ 11 w 31"/>
                <a:gd name="T19" fmla="*/ 20 h 50"/>
                <a:gd name="T20" fmla="*/ 19 w 31"/>
                <a:gd name="T21" fmla="*/ 14 h 50"/>
                <a:gd name="T22" fmla="*/ 11 w 31"/>
                <a:gd name="T23" fmla="*/ 9 h 50"/>
                <a:gd name="T24" fmla="*/ 11 w 31"/>
                <a:gd name="T25" fmla="*/ 20 h 50"/>
                <a:gd name="T26" fmla="*/ 11 w 31"/>
                <a:gd name="T27" fmla="*/ 41 h 50"/>
                <a:gd name="T28" fmla="*/ 20 w 31"/>
                <a:gd name="T29" fmla="*/ 35 h 50"/>
                <a:gd name="T30" fmla="*/ 11 w 31"/>
                <a:gd name="T31" fmla="*/ 29 h 50"/>
                <a:gd name="T32" fmla="*/ 11 w 31"/>
                <a:gd name="T33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" h="50">
                  <a:moveTo>
                    <a:pt x="0" y="5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4" y="0"/>
                    <a:pt x="30" y="3"/>
                    <a:pt x="30" y="13"/>
                  </a:cubicBezTo>
                  <a:cubicBezTo>
                    <a:pt x="30" y="18"/>
                    <a:pt x="29" y="21"/>
                    <a:pt x="25" y="24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30" y="27"/>
                    <a:pt x="31" y="29"/>
                    <a:pt x="31" y="36"/>
                  </a:cubicBezTo>
                  <a:cubicBezTo>
                    <a:pt x="31" y="46"/>
                    <a:pt x="26" y="50"/>
                    <a:pt x="16" y="50"/>
                  </a:cubicBezTo>
                  <a:lnTo>
                    <a:pt x="0" y="50"/>
                  </a:lnTo>
                  <a:close/>
                  <a:moveTo>
                    <a:pt x="11" y="20"/>
                  </a:moveTo>
                  <a:cubicBezTo>
                    <a:pt x="16" y="20"/>
                    <a:pt x="19" y="20"/>
                    <a:pt x="19" y="14"/>
                  </a:cubicBezTo>
                  <a:cubicBezTo>
                    <a:pt x="19" y="9"/>
                    <a:pt x="15" y="9"/>
                    <a:pt x="11" y="9"/>
                  </a:cubicBezTo>
                  <a:lnTo>
                    <a:pt x="11" y="20"/>
                  </a:lnTo>
                  <a:close/>
                  <a:moveTo>
                    <a:pt x="11" y="41"/>
                  </a:moveTo>
                  <a:cubicBezTo>
                    <a:pt x="17" y="41"/>
                    <a:pt x="20" y="41"/>
                    <a:pt x="20" y="35"/>
                  </a:cubicBezTo>
                  <a:cubicBezTo>
                    <a:pt x="20" y="29"/>
                    <a:pt x="16" y="29"/>
                    <a:pt x="11" y="29"/>
                  </a:cubicBezTo>
                  <a:lnTo>
                    <a:pt x="11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77" name="Freeform 23">
              <a:extLst>
                <a:ext uri="{FF2B5EF4-FFF2-40B4-BE49-F238E27FC236}">
                  <a16:creationId xmlns:a16="http://schemas.microsoft.com/office/drawing/2014/main" id="{79EB5BB5-A9A4-4984-8685-EF81881465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14" y="2018"/>
              <a:ext cx="64" cy="106"/>
            </a:xfrm>
            <a:custGeom>
              <a:avLst/>
              <a:gdLst>
                <a:gd name="T0" fmla="*/ 32 w 32"/>
                <a:gd name="T1" fmla="*/ 35 h 52"/>
                <a:gd name="T2" fmla="*/ 16 w 32"/>
                <a:gd name="T3" fmla="*/ 52 h 52"/>
                <a:gd name="T4" fmla="*/ 0 w 32"/>
                <a:gd name="T5" fmla="*/ 35 h 52"/>
                <a:gd name="T6" fmla="*/ 0 w 32"/>
                <a:gd name="T7" fmla="*/ 15 h 52"/>
                <a:gd name="T8" fmla="*/ 16 w 32"/>
                <a:gd name="T9" fmla="*/ 0 h 52"/>
                <a:gd name="T10" fmla="*/ 32 w 32"/>
                <a:gd name="T11" fmla="*/ 15 h 52"/>
                <a:gd name="T12" fmla="*/ 32 w 32"/>
                <a:gd name="T13" fmla="*/ 35 h 52"/>
                <a:gd name="T14" fmla="*/ 20 w 32"/>
                <a:gd name="T15" fmla="*/ 16 h 52"/>
                <a:gd name="T16" fmla="*/ 16 w 32"/>
                <a:gd name="T17" fmla="*/ 9 h 52"/>
                <a:gd name="T18" fmla="*/ 12 w 32"/>
                <a:gd name="T19" fmla="*/ 16 h 52"/>
                <a:gd name="T20" fmla="*/ 12 w 32"/>
                <a:gd name="T21" fmla="*/ 36 h 52"/>
                <a:gd name="T22" fmla="*/ 16 w 32"/>
                <a:gd name="T23" fmla="*/ 43 h 52"/>
                <a:gd name="T24" fmla="*/ 20 w 32"/>
                <a:gd name="T25" fmla="*/ 36 h 52"/>
                <a:gd name="T26" fmla="*/ 20 w 32"/>
                <a:gd name="T27" fmla="*/ 1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52">
                  <a:moveTo>
                    <a:pt x="32" y="35"/>
                  </a:moveTo>
                  <a:cubicBezTo>
                    <a:pt x="32" y="46"/>
                    <a:pt x="28" y="52"/>
                    <a:pt x="16" y="52"/>
                  </a:cubicBezTo>
                  <a:cubicBezTo>
                    <a:pt x="4" y="52"/>
                    <a:pt x="0" y="46"/>
                    <a:pt x="0" y="3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5"/>
                    <a:pt x="6" y="0"/>
                    <a:pt x="16" y="0"/>
                  </a:cubicBezTo>
                  <a:cubicBezTo>
                    <a:pt x="26" y="0"/>
                    <a:pt x="32" y="5"/>
                    <a:pt x="32" y="15"/>
                  </a:cubicBezTo>
                  <a:lnTo>
                    <a:pt x="32" y="35"/>
                  </a:lnTo>
                  <a:close/>
                  <a:moveTo>
                    <a:pt x="20" y="16"/>
                  </a:moveTo>
                  <a:cubicBezTo>
                    <a:pt x="20" y="13"/>
                    <a:pt x="20" y="9"/>
                    <a:pt x="16" y="9"/>
                  </a:cubicBezTo>
                  <a:cubicBezTo>
                    <a:pt x="12" y="9"/>
                    <a:pt x="12" y="13"/>
                    <a:pt x="12" y="1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2" y="39"/>
                    <a:pt x="12" y="43"/>
                    <a:pt x="16" y="43"/>
                  </a:cubicBezTo>
                  <a:cubicBezTo>
                    <a:pt x="20" y="43"/>
                    <a:pt x="20" y="39"/>
                    <a:pt x="20" y="36"/>
                  </a:cubicBezTo>
                  <a:lnTo>
                    <a:pt x="2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78" name="Freeform 24">
              <a:extLst>
                <a:ext uri="{FF2B5EF4-FFF2-40B4-BE49-F238E27FC236}">
                  <a16:creationId xmlns:a16="http://schemas.microsoft.com/office/drawing/2014/main" id="{ABC23BF9-FA22-4A43-B5C7-B06FE1DE1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0" y="2020"/>
              <a:ext cx="90" cy="102"/>
            </a:xfrm>
            <a:custGeom>
              <a:avLst/>
              <a:gdLst>
                <a:gd name="T0" fmla="*/ 0 w 90"/>
                <a:gd name="T1" fmla="*/ 102 h 102"/>
                <a:gd name="T2" fmla="*/ 0 w 90"/>
                <a:gd name="T3" fmla="*/ 0 h 102"/>
                <a:gd name="T4" fmla="*/ 32 w 90"/>
                <a:gd name="T5" fmla="*/ 0 h 102"/>
                <a:gd name="T6" fmla="*/ 44 w 90"/>
                <a:gd name="T7" fmla="*/ 61 h 102"/>
                <a:gd name="T8" fmla="*/ 44 w 90"/>
                <a:gd name="T9" fmla="*/ 61 h 102"/>
                <a:gd name="T10" fmla="*/ 56 w 90"/>
                <a:gd name="T11" fmla="*/ 0 h 102"/>
                <a:gd name="T12" fmla="*/ 90 w 90"/>
                <a:gd name="T13" fmla="*/ 0 h 102"/>
                <a:gd name="T14" fmla="*/ 90 w 90"/>
                <a:gd name="T15" fmla="*/ 102 h 102"/>
                <a:gd name="T16" fmla="*/ 68 w 90"/>
                <a:gd name="T17" fmla="*/ 102 h 102"/>
                <a:gd name="T18" fmla="*/ 70 w 90"/>
                <a:gd name="T19" fmla="*/ 23 h 102"/>
                <a:gd name="T20" fmla="*/ 70 w 90"/>
                <a:gd name="T21" fmla="*/ 23 h 102"/>
                <a:gd name="T22" fmla="*/ 52 w 90"/>
                <a:gd name="T23" fmla="*/ 102 h 102"/>
                <a:gd name="T24" fmla="*/ 36 w 90"/>
                <a:gd name="T25" fmla="*/ 102 h 102"/>
                <a:gd name="T26" fmla="*/ 20 w 90"/>
                <a:gd name="T27" fmla="*/ 23 h 102"/>
                <a:gd name="T28" fmla="*/ 20 w 90"/>
                <a:gd name="T29" fmla="*/ 23 h 102"/>
                <a:gd name="T30" fmla="*/ 22 w 90"/>
                <a:gd name="T31" fmla="*/ 102 h 102"/>
                <a:gd name="T32" fmla="*/ 0 w 90"/>
                <a:gd name="T33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0" h="102">
                  <a:moveTo>
                    <a:pt x="0" y="102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44" y="61"/>
                  </a:lnTo>
                  <a:lnTo>
                    <a:pt x="44" y="61"/>
                  </a:lnTo>
                  <a:lnTo>
                    <a:pt x="56" y="0"/>
                  </a:lnTo>
                  <a:lnTo>
                    <a:pt x="90" y="0"/>
                  </a:lnTo>
                  <a:lnTo>
                    <a:pt x="90" y="102"/>
                  </a:lnTo>
                  <a:lnTo>
                    <a:pt x="68" y="102"/>
                  </a:lnTo>
                  <a:lnTo>
                    <a:pt x="70" y="23"/>
                  </a:lnTo>
                  <a:lnTo>
                    <a:pt x="70" y="23"/>
                  </a:lnTo>
                  <a:lnTo>
                    <a:pt x="52" y="102"/>
                  </a:lnTo>
                  <a:lnTo>
                    <a:pt x="36" y="102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22" y="102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79" name="Freeform 25">
              <a:extLst>
                <a:ext uri="{FF2B5EF4-FFF2-40B4-BE49-F238E27FC236}">
                  <a16:creationId xmlns:a16="http://schemas.microsoft.com/office/drawing/2014/main" id="{19AE8162-0144-4EEF-9F73-F610C93EF2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92" y="2020"/>
              <a:ext cx="62" cy="102"/>
            </a:xfrm>
            <a:custGeom>
              <a:avLst/>
              <a:gdLst>
                <a:gd name="T0" fmla="*/ 0 w 31"/>
                <a:gd name="T1" fmla="*/ 50 h 50"/>
                <a:gd name="T2" fmla="*/ 0 w 31"/>
                <a:gd name="T3" fmla="*/ 0 h 50"/>
                <a:gd name="T4" fmla="*/ 15 w 31"/>
                <a:gd name="T5" fmla="*/ 0 h 50"/>
                <a:gd name="T6" fmla="*/ 31 w 31"/>
                <a:gd name="T7" fmla="*/ 13 h 50"/>
                <a:gd name="T8" fmla="*/ 25 w 31"/>
                <a:gd name="T9" fmla="*/ 24 h 50"/>
                <a:gd name="T10" fmla="*/ 25 w 31"/>
                <a:gd name="T11" fmla="*/ 24 h 50"/>
                <a:gd name="T12" fmla="*/ 31 w 31"/>
                <a:gd name="T13" fmla="*/ 36 h 50"/>
                <a:gd name="T14" fmla="*/ 16 w 31"/>
                <a:gd name="T15" fmla="*/ 50 h 50"/>
                <a:gd name="T16" fmla="*/ 0 w 31"/>
                <a:gd name="T17" fmla="*/ 50 h 50"/>
                <a:gd name="T18" fmla="*/ 11 w 31"/>
                <a:gd name="T19" fmla="*/ 20 h 50"/>
                <a:gd name="T20" fmla="*/ 19 w 31"/>
                <a:gd name="T21" fmla="*/ 14 h 50"/>
                <a:gd name="T22" fmla="*/ 11 w 31"/>
                <a:gd name="T23" fmla="*/ 9 h 50"/>
                <a:gd name="T24" fmla="*/ 11 w 31"/>
                <a:gd name="T25" fmla="*/ 20 h 50"/>
                <a:gd name="T26" fmla="*/ 11 w 31"/>
                <a:gd name="T27" fmla="*/ 41 h 50"/>
                <a:gd name="T28" fmla="*/ 20 w 31"/>
                <a:gd name="T29" fmla="*/ 35 h 50"/>
                <a:gd name="T30" fmla="*/ 11 w 31"/>
                <a:gd name="T31" fmla="*/ 29 h 50"/>
                <a:gd name="T32" fmla="*/ 11 w 31"/>
                <a:gd name="T33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" h="50">
                  <a:moveTo>
                    <a:pt x="0" y="5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4" y="0"/>
                    <a:pt x="31" y="3"/>
                    <a:pt x="31" y="13"/>
                  </a:cubicBezTo>
                  <a:cubicBezTo>
                    <a:pt x="31" y="18"/>
                    <a:pt x="29" y="21"/>
                    <a:pt x="25" y="24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30" y="27"/>
                    <a:pt x="31" y="29"/>
                    <a:pt x="31" y="36"/>
                  </a:cubicBezTo>
                  <a:cubicBezTo>
                    <a:pt x="31" y="46"/>
                    <a:pt x="26" y="50"/>
                    <a:pt x="16" y="50"/>
                  </a:cubicBezTo>
                  <a:lnTo>
                    <a:pt x="0" y="50"/>
                  </a:lnTo>
                  <a:close/>
                  <a:moveTo>
                    <a:pt x="11" y="20"/>
                  </a:moveTo>
                  <a:cubicBezTo>
                    <a:pt x="17" y="20"/>
                    <a:pt x="19" y="20"/>
                    <a:pt x="19" y="14"/>
                  </a:cubicBezTo>
                  <a:cubicBezTo>
                    <a:pt x="19" y="9"/>
                    <a:pt x="16" y="9"/>
                    <a:pt x="11" y="9"/>
                  </a:cubicBezTo>
                  <a:lnTo>
                    <a:pt x="11" y="20"/>
                  </a:lnTo>
                  <a:close/>
                  <a:moveTo>
                    <a:pt x="11" y="41"/>
                  </a:moveTo>
                  <a:cubicBezTo>
                    <a:pt x="17" y="41"/>
                    <a:pt x="20" y="41"/>
                    <a:pt x="20" y="35"/>
                  </a:cubicBezTo>
                  <a:cubicBezTo>
                    <a:pt x="20" y="29"/>
                    <a:pt x="16" y="29"/>
                    <a:pt x="11" y="29"/>
                  </a:cubicBezTo>
                  <a:lnTo>
                    <a:pt x="11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0" name="Freeform 26">
              <a:extLst>
                <a:ext uri="{FF2B5EF4-FFF2-40B4-BE49-F238E27FC236}">
                  <a16:creationId xmlns:a16="http://schemas.microsoft.com/office/drawing/2014/main" id="{C95361EA-9DC0-4990-90BC-7093C3D94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6" y="2020"/>
              <a:ext cx="54" cy="102"/>
            </a:xfrm>
            <a:custGeom>
              <a:avLst/>
              <a:gdLst>
                <a:gd name="T0" fmla="*/ 0 w 54"/>
                <a:gd name="T1" fmla="*/ 102 h 102"/>
                <a:gd name="T2" fmla="*/ 0 w 54"/>
                <a:gd name="T3" fmla="*/ 0 h 102"/>
                <a:gd name="T4" fmla="*/ 52 w 54"/>
                <a:gd name="T5" fmla="*/ 0 h 102"/>
                <a:gd name="T6" fmla="*/ 52 w 54"/>
                <a:gd name="T7" fmla="*/ 21 h 102"/>
                <a:gd name="T8" fmla="*/ 22 w 54"/>
                <a:gd name="T9" fmla="*/ 21 h 102"/>
                <a:gd name="T10" fmla="*/ 22 w 54"/>
                <a:gd name="T11" fmla="*/ 39 h 102"/>
                <a:gd name="T12" fmla="*/ 52 w 54"/>
                <a:gd name="T13" fmla="*/ 39 h 102"/>
                <a:gd name="T14" fmla="*/ 52 w 54"/>
                <a:gd name="T15" fmla="*/ 59 h 102"/>
                <a:gd name="T16" fmla="*/ 22 w 54"/>
                <a:gd name="T17" fmla="*/ 59 h 102"/>
                <a:gd name="T18" fmla="*/ 22 w 54"/>
                <a:gd name="T19" fmla="*/ 81 h 102"/>
                <a:gd name="T20" fmla="*/ 54 w 54"/>
                <a:gd name="T21" fmla="*/ 81 h 102"/>
                <a:gd name="T22" fmla="*/ 54 w 54"/>
                <a:gd name="T23" fmla="*/ 102 h 102"/>
                <a:gd name="T24" fmla="*/ 0 w 54"/>
                <a:gd name="T2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" h="102">
                  <a:moveTo>
                    <a:pt x="0" y="102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1"/>
                  </a:lnTo>
                  <a:lnTo>
                    <a:pt x="22" y="21"/>
                  </a:lnTo>
                  <a:lnTo>
                    <a:pt x="22" y="39"/>
                  </a:lnTo>
                  <a:lnTo>
                    <a:pt x="52" y="39"/>
                  </a:lnTo>
                  <a:lnTo>
                    <a:pt x="52" y="59"/>
                  </a:lnTo>
                  <a:lnTo>
                    <a:pt x="22" y="59"/>
                  </a:lnTo>
                  <a:lnTo>
                    <a:pt x="22" y="81"/>
                  </a:lnTo>
                  <a:lnTo>
                    <a:pt x="54" y="81"/>
                  </a:lnTo>
                  <a:lnTo>
                    <a:pt x="54" y="102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1" name="Freeform 27">
              <a:extLst>
                <a:ext uri="{FF2B5EF4-FFF2-40B4-BE49-F238E27FC236}">
                  <a16:creationId xmlns:a16="http://schemas.microsoft.com/office/drawing/2014/main" id="{ACC9F816-C3AF-4907-B477-C655A38F12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32" y="2020"/>
              <a:ext cx="67" cy="102"/>
            </a:xfrm>
            <a:custGeom>
              <a:avLst/>
              <a:gdLst>
                <a:gd name="T0" fmla="*/ 11 w 33"/>
                <a:gd name="T1" fmla="*/ 50 h 50"/>
                <a:gd name="T2" fmla="*/ 0 w 33"/>
                <a:gd name="T3" fmla="*/ 50 h 50"/>
                <a:gd name="T4" fmla="*/ 0 w 33"/>
                <a:gd name="T5" fmla="*/ 0 h 50"/>
                <a:gd name="T6" fmla="*/ 17 w 33"/>
                <a:gd name="T7" fmla="*/ 0 h 50"/>
                <a:gd name="T8" fmla="*/ 31 w 33"/>
                <a:gd name="T9" fmla="*/ 14 h 50"/>
                <a:gd name="T10" fmla="*/ 25 w 33"/>
                <a:gd name="T11" fmla="*/ 25 h 50"/>
                <a:gd name="T12" fmla="*/ 25 w 33"/>
                <a:gd name="T13" fmla="*/ 25 h 50"/>
                <a:gd name="T14" fmla="*/ 30 w 33"/>
                <a:gd name="T15" fmla="*/ 32 h 50"/>
                <a:gd name="T16" fmla="*/ 32 w 33"/>
                <a:gd name="T17" fmla="*/ 48 h 50"/>
                <a:gd name="T18" fmla="*/ 33 w 33"/>
                <a:gd name="T19" fmla="*/ 49 h 50"/>
                <a:gd name="T20" fmla="*/ 33 w 33"/>
                <a:gd name="T21" fmla="*/ 50 h 50"/>
                <a:gd name="T22" fmla="*/ 20 w 33"/>
                <a:gd name="T23" fmla="*/ 50 h 50"/>
                <a:gd name="T24" fmla="*/ 19 w 33"/>
                <a:gd name="T25" fmla="*/ 47 h 50"/>
                <a:gd name="T26" fmla="*/ 19 w 33"/>
                <a:gd name="T27" fmla="*/ 36 h 50"/>
                <a:gd name="T28" fmla="*/ 15 w 33"/>
                <a:gd name="T29" fmla="*/ 30 h 50"/>
                <a:gd name="T30" fmla="*/ 11 w 33"/>
                <a:gd name="T31" fmla="*/ 30 h 50"/>
                <a:gd name="T32" fmla="*/ 11 w 33"/>
                <a:gd name="T33" fmla="*/ 50 h 50"/>
                <a:gd name="T34" fmla="*/ 11 w 33"/>
                <a:gd name="T35" fmla="*/ 21 h 50"/>
                <a:gd name="T36" fmla="*/ 15 w 33"/>
                <a:gd name="T37" fmla="*/ 21 h 50"/>
                <a:gd name="T38" fmla="*/ 19 w 33"/>
                <a:gd name="T39" fmla="*/ 15 h 50"/>
                <a:gd name="T40" fmla="*/ 11 w 33"/>
                <a:gd name="T41" fmla="*/ 9 h 50"/>
                <a:gd name="T42" fmla="*/ 11 w 33"/>
                <a:gd name="T43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" h="50">
                  <a:moveTo>
                    <a:pt x="11" y="5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6" y="0"/>
                    <a:pt x="31" y="4"/>
                    <a:pt x="31" y="14"/>
                  </a:cubicBezTo>
                  <a:cubicBezTo>
                    <a:pt x="31" y="19"/>
                    <a:pt x="30" y="23"/>
                    <a:pt x="25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8" y="26"/>
                    <a:pt x="30" y="28"/>
                    <a:pt x="30" y="32"/>
                  </a:cubicBezTo>
                  <a:cubicBezTo>
                    <a:pt x="31" y="36"/>
                    <a:pt x="31" y="44"/>
                    <a:pt x="32" y="48"/>
                  </a:cubicBezTo>
                  <a:cubicBezTo>
                    <a:pt x="32" y="48"/>
                    <a:pt x="32" y="49"/>
                    <a:pt x="33" y="49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9"/>
                    <a:pt x="19" y="48"/>
                    <a:pt x="19" y="47"/>
                  </a:cubicBezTo>
                  <a:cubicBezTo>
                    <a:pt x="19" y="43"/>
                    <a:pt x="19" y="39"/>
                    <a:pt x="19" y="36"/>
                  </a:cubicBezTo>
                  <a:cubicBezTo>
                    <a:pt x="19" y="33"/>
                    <a:pt x="18" y="31"/>
                    <a:pt x="15" y="30"/>
                  </a:cubicBezTo>
                  <a:cubicBezTo>
                    <a:pt x="11" y="30"/>
                    <a:pt x="11" y="30"/>
                    <a:pt x="11" y="30"/>
                  </a:cubicBezTo>
                  <a:lnTo>
                    <a:pt x="11" y="50"/>
                  </a:lnTo>
                  <a:close/>
                  <a:moveTo>
                    <a:pt x="11" y="21"/>
                  </a:moveTo>
                  <a:cubicBezTo>
                    <a:pt x="15" y="21"/>
                    <a:pt x="15" y="21"/>
                    <a:pt x="15" y="21"/>
                  </a:cubicBezTo>
                  <a:cubicBezTo>
                    <a:pt x="19" y="21"/>
                    <a:pt x="19" y="18"/>
                    <a:pt x="19" y="15"/>
                  </a:cubicBezTo>
                  <a:cubicBezTo>
                    <a:pt x="19" y="9"/>
                    <a:pt x="17" y="9"/>
                    <a:pt x="11" y="9"/>
                  </a:cubicBezTo>
                  <a:lnTo>
                    <a:pt x="11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2" name="Freeform 28">
              <a:extLst>
                <a:ext uri="{FF2B5EF4-FFF2-40B4-BE49-F238E27FC236}">
                  <a16:creationId xmlns:a16="http://schemas.microsoft.com/office/drawing/2014/main" id="{DD8A300D-B2DA-4044-8DDB-9209A2191B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05" y="2018"/>
              <a:ext cx="64" cy="106"/>
            </a:xfrm>
            <a:custGeom>
              <a:avLst/>
              <a:gdLst>
                <a:gd name="T0" fmla="*/ 32 w 32"/>
                <a:gd name="T1" fmla="*/ 35 h 52"/>
                <a:gd name="T2" fmla="*/ 16 w 32"/>
                <a:gd name="T3" fmla="*/ 52 h 52"/>
                <a:gd name="T4" fmla="*/ 0 w 32"/>
                <a:gd name="T5" fmla="*/ 35 h 52"/>
                <a:gd name="T6" fmla="*/ 0 w 32"/>
                <a:gd name="T7" fmla="*/ 15 h 52"/>
                <a:gd name="T8" fmla="*/ 16 w 32"/>
                <a:gd name="T9" fmla="*/ 0 h 52"/>
                <a:gd name="T10" fmla="*/ 32 w 32"/>
                <a:gd name="T11" fmla="*/ 15 h 52"/>
                <a:gd name="T12" fmla="*/ 32 w 32"/>
                <a:gd name="T13" fmla="*/ 35 h 52"/>
                <a:gd name="T14" fmla="*/ 20 w 32"/>
                <a:gd name="T15" fmla="*/ 16 h 52"/>
                <a:gd name="T16" fmla="*/ 16 w 32"/>
                <a:gd name="T17" fmla="*/ 9 h 52"/>
                <a:gd name="T18" fmla="*/ 12 w 32"/>
                <a:gd name="T19" fmla="*/ 16 h 52"/>
                <a:gd name="T20" fmla="*/ 12 w 32"/>
                <a:gd name="T21" fmla="*/ 36 h 52"/>
                <a:gd name="T22" fmla="*/ 16 w 32"/>
                <a:gd name="T23" fmla="*/ 43 h 52"/>
                <a:gd name="T24" fmla="*/ 20 w 32"/>
                <a:gd name="T25" fmla="*/ 36 h 52"/>
                <a:gd name="T26" fmla="*/ 20 w 32"/>
                <a:gd name="T27" fmla="*/ 1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52">
                  <a:moveTo>
                    <a:pt x="32" y="35"/>
                  </a:moveTo>
                  <a:cubicBezTo>
                    <a:pt x="32" y="46"/>
                    <a:pt x="28" y="52"/>
                    <a:pt x="16" y="52"/>
                  </a:cubicBezTo>
                  <a:cubicBezTo>
                    <a:pt x="4" y="52"/>
                    <a:pt x="0" y="46"/>
                    <a:pt x="0" y="3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5"/>
                    <a:pt x="6" y="0"/>
                    <a:pt x="16" y="0"/>
                  </a:cubicBezTo>
                  <a:cubicBezTo>
                    <a:pt x="26" y="0"/>
                    <a:pt x="32" y="5"/>
                    <a:pt x="32" y="15"/>
                  </a:cubicBezTo>
                  <a:lnTo>
                    <a:pt x="32" y="35"/>
                  </a:lnTo>
                  <a:close/>
                  <a:moveTo>
                    <a:pt x="20" y="16"/>
                  </a:moveTo>
                  <a:cubicBezTo>
                    <a:pt x="20" y="13"/>
                    <a:pt x="20" y="9"/>
                    <a:pt x="16" y="9"/>
                  </a:cubicBezTo>
                  <a:cubicBezTo>
                    <a:pt x="12" y="9"/>
                    <a:pt x="12" y="13"/>
                    <a:pt x="12" y="1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2" y="39"/>
                    <a:pt x="12" y="43"/>
                    <a:pt x="16" y="43"/>
                  </a:cubicBezTo>
                  <a:cubicBezTo>
                    <a:pt x="20" y="43"/>
                    <a:pt x="20" y="39"/>
                    <a:pt x="20" y="36"/>
                  </a:cubicBezTo>
                  <a:lnTo>
                    <a:pt x="2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3" name="Freeform 29">
              <a:extLst>
                <a:ext uri="{FF2B5EF4-FFF2-40B4-BE49-F238E27FC236}">
                  <a16:creationId xmlns:a16="http://schemas.microsoft.com/office/drawing/2014/main" id="{B26D6811-7397-40CF-BD9B-70407ABA4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5" y="2018"/>
              <a:ext cx="62" cy="106"/>
            </a:xfrm>
            <a:custGeom>
              <a:avLst/>
              <a:gdLst>
                <a:gd name="T0" fmla="*/ 11 w 31"/>
                <a:gd name="T1" fmla="*/ 34 h 52"/>
                <a:gd name="T2" fmla="*/ 11 w 31"/>
                <a:gd name="T3" fmla="*/ 38 h 52"/>
                <a:gd name="T4" fmla="*/ 16 w 31"/>
                <a:gd name="T5" fmla="*/ 43 h 52"/>
                <a:gd name="T6" fmla="*/ 20 w 31"/>
                <a:gd name="T7" fmla="*/ 38 h 52"/>
                <a:gd name="T8" fmla="*/ 13 w 31"/>
                <a:gd name="T9" fmla="*/ 31 h 52"/>
                <a:gd name="T10" fmla="*/ 5 w 31"/>
                <a:gd name="T11" fmla="*/ 24 h 52"/>
                <a:gd name="T12" fmla="*/ 1 w 31"/>
                <a:gd name="T13" fmla="*/ 14 h 52"/>
                <a:gd name="T14" fmla="*/ 16 w 31"/>
                <a:gd name="T15" fmla="*/ 0 h 52"/>
                <a:gd name="T16" fmla="*/ 31 w 31"/>
                <a:gd name="T17" fmla="*/ 16 h 52"/>
                <a:gd name="T18" fmla="*/ 20 w 31"/>
                <a:gd name="T19" fmla="*/ 16 h 52"/>
                <a:gd name="T20" fmla="*/ 16 w 31"/>
                <a:gd name="T21" fmla="*/ 9 h 52"/>
                <a:gd name="T22" fmla="*/ 12 w 31"/>
                <a:gd name="T23" fmla="*/ 12 h 52"/>
                <a:gd name="T24" fmla="*/ 15 w 31"/>
                <a:gd name="T25" fmla="*/ 18 h 52"/>
                <a:gd name="T26" fmla="*/ 26 w 31"/>
                <a:gd name="T27" fmla="*/ 25 h 52"/>
                <a:gd name="T28" fmla="*/ 31 w 31"/>
                <a:gd name="T29" fmla="*/ 37 h 52"/>
                <a:gd name="T30" fmla="*/ 16 w 31"/>
                <a:gd name="T31" fmla="*/ 52 h 52"/>
                <a:gd name="T32" fmla="*/ 0 w 31"/>
                <a:gd name="T33" fmla="*/ 40 h 52"/>
                <a:gd name="T34" fmla="*/ 0 w 31"/>
                <a:gd name="T35" fmla="*/ 34 h 52"/>
                <a:gd name="T36" fmla="*/ 11 w 31"/>
                <a:gd name="T37" fmla="*/ 3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52">
                  <a:moveTo>
                    <a:pt x="11" y="34"/>
                  </a:moveTo>
                  <a:cubicBezTo>
                    <a:pt x="11" y="38"/>
                    <a:pt x="11" y="38"/>
                    <a:pt x="11" y="38"/>
                  </a:cubicBezTo>
                  <a:cubicBezTo>
                    <a:pt x="11" y="41"/>
                    <a:pt x="12" y="43"/>
                    <a:pt x="16" y="43"/>
                  </a:cubicBezTo>
                  <a:cubicBezTo>
                    <a:pt x="19" y="43"/>
                    <a:pt x="20" y="41"/>
                    <a:pt x="20" y="38"/>
                  </a:cubicBezTo>
                  <a:cubicBezTo>
                    <a:pt x="20" y="34"/>
                    <a:pt x="16" y="32"/>
                    <a:pt x="13" y="31"/>
                  </a:cubicBezTo>
                  <a:cubicBezTo>
                    <a:pt x="10" y="29"/>
                    <a:pt x="7" y="27"/>
                    <a:pt x="5" y="24"/>
                  </a:cubicBezTo>
                  <a:cubicBezTo>
                    <a:pt x="2" y="22"/>
                    <a:pt x="1" y="19"/>
                    <a:pt x="1" y="14"/>
                  </a:cubicBezTo>
                  <a:cubicBezTo>
                    <a:pt x="1" y="5"/>
                    <a:pt x="7" y="0"/>
                    <a:pt x="16" y="0"/>
                  </a:cubicBezTo>
                  <a:cubicBezTo>
                    <a:pt x="26" y="0"/>
                    <a:pt x="31" y="7"/>
                    <a:pt x="31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3"/>
                    <a:pt x="20" y="9"/>
                    <a:pt x="16" y="9"/>
                  </a:cubicBezTo>
                  <a:cubicBezTo>
                    <a:pt x="14" y="9"/>
                    <a:pt x="12" y="10"/>
                    <a:pt x="12" y="12"/>
                  </a:cubicBezTo>
                  <a:cubicBezTo>
                    <a:pt x="12" y="15"/>
                    <a:pt x="13" y="17"/>
                    <a:pt x="15" y="18"/>
                  </a:cubicBezTo>
                  <a:cubicBezTo>
                    <a:pt x="20" y="21"/>
                    <a:pt x="24" y="23"/>
                    <a:pt x="26" y="25"/>
                  </a:cubicBezTo>
                  <a:cubicBezTo>
                    <a:pt x="29" y="28"/>
                    <a:pt x="31" y="31"/>
                    <a:pt x="31" y="37"/>
                  </a:cubicBezTo>
                  <a:cubicBezTo>
                    <a:pt x="31" y="47"/>
                    <a:pt x="25" y="52"/>
                    <a:pt x="16" y="52"/>
                  </a:cubicBezTo>
                  <a:cubicBezTo>
                    <a:pt x="5" y="52"/>
                    <a:pt x="0" y="46"/>
                    <a:pt x="0" y="40"/>
                  </a:cubicBezTo>
                  <a:cubicBezTo>
                    <a:pt x="0" y="34"/>
                    <a:pt x="0" y="34"/>
                    <a:pt x="0" y="34"/>
                  </a:cubicBezTo>
                  <a:lnTo>
                    <a:pt x="11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4" name="Freeform 30">
              <a:extLst>
                <a:ext uri="{FF2B5EF4-FFF2-40B4-BE49-F238E27FC236}">
                  <a16:creationId xmlns:a16="http://schemas.microsoft.com/office/drawing/2014/main" id="{B00E86E7-815A-436A-BF50-8E34E2B036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79" y="2018"/>
              <a:ext cx="66" cy="120"/>
            </a:xfrm>
            <a:custGeom>
              <a:avLst/>
              <a:gdLst>
                <a:gd name="T0" fmla="*/ 31 w 33"/>
                <a:gd name="T1" fmla="*/ 35 h 59"/>
                <a:gd name="T2" fmla="*/ 28 w 33"/>
                <a:gd name="T3" fmla="*/ 47 h 59"/>
                <a:gd name="T4" fmla="*/ 33 w 33"/>
                <a:gd name="T5" fmla="*/ 53 h 59"/>
                <a:gd name="T6" fmla="*/ 27 w 33"/>
                <a:gd name="T7" fmla="*/ 59 h 59"/>
                <a:gd name="T8" fmla="*/ 20 w 33"/>
                <a:gd name="T9" fmla="*/ 52 h 59"/>
                <a:gd name="T10" fmla="*/ 18 w 33"/>
                <a:gd name="T11" fmla="*/ 52 h 59"/>
                <a:gd name="T12" fmla="*/ 16 w 33"/>
                <a:gd name="T13" fmla="*/ 52 h 59"/>
                <a:gd name="T14" fmla="*/ 0 w 33"/>
                <a:gd name="T15" fmla="*/ 35 h 59"/>
                <a:gd name="T16" fmla="*/ 0 w 33"/>
                <a:gd name="T17" fmla="*/ 15 h 59"/>
                <a:gd name="T18" fmla="*/ 16 w 33"/>
                <a:gd name="T19" fmla="*/ 0 h 59"/>
                <a:gd name="T20" fmla="*/ 31 w 33"/>
                <a:gd name="T21" fmla="*/ 15 h 59"/>
                <a:gd name="T22" fmla="*/ 31 w 33"/>
                <a:gd name="T23" fmla="*/ 35 h 59"/>
                <a:gd name="T24" fmla="*/ 11 w 33"/>
                <a:gd name="T25" fmla="*/ 36 h 59"/>
                <a:gd name="T26" fmla="*/ 16 w 33"/>
                <a:gd name="T27" fmla="*/ 43 h 59"/>
                <a:gd name="T28" fmla="*/ 20 w 33"/>
                <a:gd name="T29" fmla="*/ 36 h 59"/>
                <a:gd name="T30" fmla="*/ 20 w 33"/>
                <a:gd name="T31" fmla="*/ 16 h 59"/>
                <a:gd name="T32" fmla="*/ 16 w 33"/>
                <a:gd name="T33" fmla="*/ 9 h 59"/>
                <a:gd name="T34" fmla="*/ 11 w 33"/>
                <a:gd name="T35" fmla="*/ 16 h 59"/>
                <a:gd name="T36" fmla="*/ 11 w 33"/>
                <a:gd name="T37" fmla="*/ 3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59">
                  <a:moveTo>
                    <a:pt x="31" y="35"/>
                  </a:moveTo>
                  <a:cubicBezTo>
                    <a:pt x="31" y="40"/>
                    <a:pt x="30" y="45"/>
                    <a:pt x="28" y="47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19" y="52"/>
                    <a:pt x="19" y="52"/>
                    <a:pt x="18" y="52"/>
                  </a:cubicBezTo>
                  <a:cubicBezTo>
                    <a:pt x="17" y="52"/>
                    <a:pt x="16" y="52"/>
                    <a:pt x="16" y="52"/>
                  </a:cubicBezTo>
                  <a:cubicBezTo>
                    <a:pt x="4" y="52"/>
                    <a:pt x="0" y="46"/>
                    <a:pt x="0" y="3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5"/>
                    <a:pt x="5" y="0"/>
                    <a:pt x="16" y="0"/>
                  </a:cubicBezTo>
                  <a:cubicBezTo>
                    <a:pt x="26" y="0"/>
                    <a:pt x="31" y="5"/>
                    <a:pt x="31" y="15"/>
                  </a:cubicBezTo>
                  <a:lnTo>
                    <a:pt x="31" y="35"/>
                  </a:lnTo>
                  <a:close/>
                  <a:moveTo>
                    <a:pt x="11" y="36"/>
                  </a:moveTo>
                  <a:cubicBezTo>
                    <a:pt x="11" y="39"/>
                    <a:pt x="12" y="43"/>
                    <a:pt x="16" y="43"/>
                  </a:cubicBezTo>
                  <a:cubicBezTo>
                    <a:pt x="19" y="43"/>
                    <a:pt x="20" y="39"/>
                    <a:pt x="20" y="3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3"/>
                    <a:pt x="19" y="9"/>
                    <a:pt x="16" y="9"/>
                  </a:cubicBezTo>
                  <a:cubicBezTo>
                    <a:pt x="12" y="9"/>
                    <a:pt x="11" y="13"/>
                    <a:pt x="11" y="16"/>
                  </a:cubicBezTo>
                  <a:lnTo>
                    <a:pt x="11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5" name="Freeform 31">
              <a:extLst>
                <a:ext uri="{FF2B5EF4-FFF2-40B4-BE49-F238E27FC236}">
                  <a16:creationId xmlns:a16="http://schemas.microsoft.com/office/drawing/2014/main" id="{D9857D68-DCED-4D3F-9B69-57D2F84F9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3" y="2020"/>
              <a:ext cx="62" cy="104"/>
            </a:xfrm>
            <a:custGeom>
              <a:avLst/>
              <a:gdLst>
                <a:gd name="T0" fmla="*/ 0 w 31"/>
                <a:gd name="T1" fmla="*/ 0 h 51"/>
                <a:gd name="T2" fmla="*/ 11 w 31"/>
                <a:gd name="T3" fmla="*/ 0 h 51"/>
                <a:gd name="T4" fmla="*/ 11 w 31"/>
                <a:gd name="T5" fmla="*/ 38 h 51"/>
                <a:gd name="T6" fmla="*/ 15 w 31"/>
                <a:gd name="T7" fmla="*/ 42 h 51"/>
                <a:gd name="T8" fmla="*/ 19 w 31"/>
                <a:gd name="T9" fmla="*/ 37 h 51"/>
                <a:gd name="T10" fmla="*/ 19 w 31"/>
                <a:gd name="T11" fmla="*/ 0 h 51"/>
                <a:gd name="T12" fmla="*/ 31 w 31"/>
                <a:gd name="T13" fmla="*/ 0 h 51"/>
                <a:gd name="T14" fmla="*/ 31 w 31"/>
                <a:gd name="T15" fmla="*/ 36 h 51"/>
                <a:gd name="T16" fmla="*/ 15 w 31"/>
                <a:gd name="T17" fmla="*/ 51 h 51"/>
                <a:gd name="T18" fmla="*/ 0 w 31"/>
                <a:gd name="T19" fmla="*/ 36 h 51"/>
                <a:gd name="T20" fmla="*/ 0 w 31"/>
                <a:gd name="T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51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40"/>
                    <a:pt x="12" y="42"/>
                    <a:pt x="15" y="42"/>
                  </a:cubicBezTo>
                  <a:cubicBezTo>
                    <a:pt x="18" y="42"/>
                    <a:pt x="19" y="40"/>
                    <a:pt x="19" y="3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31" y="45"/>
                    <a:pt x="27" y="51"/>
                    <a:pt x="15" y="51"/>
                  </a:cubicBezTo>
                  <a:cubicBezTo>
                    <a:pt x="5" y="51"/>
                    <a:pt x="0" y="46"/>
                    <a:pt x="0" y="3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6" name="Rectangle 32">
              <a:extLst>
                <a:ext uri="{FF2B5EF4-FFF2-40B4-BE49-F238E27FC236}">
                  <a16:creationId xmlns:a16="http://schemas.microsoft.com/office/drawing/2014/main" id="{F4728A53-B26D-4B65-A79D-55DA2AFA5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2020"/>
              <a:ext cx="24" cy="1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7" name="Freeform 33">
              <a:extLst>
                <a:ext uri="{FF2B5EF4-FFF2-40B4-BE49-F238E27FC236}">
                  <a16:creationId xmlns:a16="http://schemas.microsoft.com/office/drawing/2014/main" id="{CB64D154-4D42-4CAB-9940-16C42ADFB6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020"/>
              <a:ext cx="60" cy="102"/>
            </a:xfrm>
            <a:custGeom>
              <a:avLst/>
              <a:gdLst>
                <a:gd name="T0" fmla="*/ 0 w 60"/>
                <a:gd name="T1" fmla="*/ 0 h 102"/>
                <a:gd name="T2" fmla="*/ 60 w 60"/>
                <a:gd name="T3" fmla="*/ 0 h 102"/>
                <a:gd name="T4" fmla="*/ 60 w 60"/>
                <a:gd name="T5" fmla="*/ 21 h 102"/>
                <a:gd name="T6" fmla="*/ 40 w 60"/>
                <a:gd name="T7" fmla="*/ 21 h 102"/>
                <a:gd name="T8" fmla="*/ 40 w 60"/>
                <a:gd name="T9" fmla="*/ 102 h 102"/>
                <a:gd name="T10" fmla="*/ 18 w 60"/>
                <a:gd name="T11" fmla="*/ 102 h 102"/>
                <a:gd name="T12" fmla="*/ 18 w 60"/>
                <a:gd name="T13" fmla="*/ 21 h 102"/>
                <a:gd name="T14" fmla="*/ 0 w 60"/>
                <a:gd name="T15" fmla="*/ 21 h 102"/>
                <a:gd name="T16" fmla="*/ 0 w 60"/>
                <a:gd name="T1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102">
                  <a:moveTo>
                    <a:pt x="0" y="0"/>
                  </a:moveTo>
                  <a:lnTo>
                    <a:pt x="60" y="0"/>
                  </a:lnTo>
                  <a:lnTo>
                    <a:pt x="60" y="21"/>
                  </a:lnTo>
                  <a:lnTo>
                    <a:pt x="40" y="21"/>
                  </a:lnTo>
                  <a:lnTo>
                    <a:pt x="40" y="102"/>
                  </a:lnTo>
                  <a:lnTo>
                    <a:pt x="18" y="102"/>
                  </a:lnTo>
                  <a:lnTo>
                    <a:pt x="18" y="21"/>
                  </a:lnTo>
                  <a:lnTo>
                    <a:pt x="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8" name="Freeform 34">
              <a:extLst>
                <a:ext uri="{FF2B5EF4-FFF2-40B4-BE49-F238E27FC236}">
                  <a16:creationId xmlns:a16="http://schemas.microsoft.com/office/drawing/2014/main" id="{426524B3-3E25-4613-846C-8F607140D4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" y="2018"/>
              <a:ext cx="62" cy="106"/>
            </a:xfrm>
            <a:custGeom>
              <a:avLst/>
              <a:gdLst>
                <a:gd name="T0" fmla="*/ 31 w 31"/>
                <a:gd name="T1" fmla="*/ 35 h 52"/>
                <a:gd name="T2" fmla="*/ 16 w 31"/>
                <a:gd name="T3" fmla="*/ 52 h 52"/>
                <a:gd name="T4" fmla="*/ 0 w 31"/>
                <a:gd name="T5" fmla="*/ 35 h 52"/>
                <a:gd name="T6" fmla="*/ 0 w 31"/>
                <a:gd name="T7" fmla="*/ 15 h 52"/>
                <a:gd name="T8" fmla="*/ 16 w 31"/>
                <a:gd name="T9" fmla="*/ 0 h 52"/>
                <a:gd name="T10" fmla="*/ 31 w 31"/>
                <a:gd name="T11" fmla="*/ 15 h 52"/>
                <a:gd name="T12" fmla="*/ 31 w 31"/>
                <a:gd name="T13" fmla="*/ 35 h 52"/>
                <a:gd name="T14" fmla="*/ 20 w 31"/>
                <a:gd name="T15" fmla="*/ 16 h 52"/>
                <a:gd name="T16" fmla="*/ 16 w 31"/>
                <a:gd name="T17" fmla="*/ 9 h 52"/>
                <a:gd name="T18" fmla="*/ 12 w 31"/>
                <a:gd name="T19" fmla="*/ 16 h 52"/>
                <a:gd name="T20" fmla="*/ 12 w 31"/>
                <a:gd name="T21" fmla="*/ 36 h 52"/>
                <a:gd name="T22" fmla="*/ 16 w 31"/>
                <a:gd name="T23" fmla="*/ 43 h 52"/>
                <a:gd name="T24" fmla="*/ 20 w 31"/>
                <a:gd name="T25" fmla="*/ 36 h 52"/>
                <a:gd name="T26" fmla="*/ 20 w 31"/>
                <a:gd name="T27" fmla="*/ 1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" h="52">
                  <a:moveTo>
                    <a:pt x="31" y="35"/>
                  </a:moveTo>
                  <a:cubicBezTo>
                    <a:pt x="31" y="46"/>
                    <a:pt x="28" y="52"/>
                    <a:pt x="16" y="52"/>
                  </a:cubicBezTo>
                  <a:cubicBezTo>
                    <a:pt x="4" y="52"/>
                    <a:pt x="0" y="46"/>
                    <a:pt x="0" y="3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5"/>
                    <a:pt x="6" y="0"/>
                    <a:pt x="16" y="0"/>
                  </a:cubicBezTo>
                  <a:cubicBezTo>
                    <a:pt x="26" y="0"/>
                    <a:pt x="31" y="5"/>
                    <a:pt x="31" y="15"/>
                  </a:cubicBezTo>
                  <a:lnTo>
                    <a:pt x="31" y="35"/>
                  </a:lnTo>
                  <a:close/>
                  <a:moveTo>
                    <a:pt x="20" y="16"/>
                  </a:moveTo>
                  <a:cubicBezTo>
                    <a:pt x="20" y="13"/>
                    <a:pt x="20" y="9"/>
                    <a:pt x="16" y="9"/>
                  </a:cubicBezTo>
                  <a:cubicBezTo>
                    <a:pt x="12" y="9"/>
                    <a:pt x="12" y="13"/>
                    <a:pt x="12" y="1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2" y="39"/>
                    <a:pt x="12" y="43"/>
                    <a:pt x="16" y="43"/>
                  </a:cubicBezTo>
                  <a:cubicBezTo>
                    <a:pt x="20" y="43"/>
                    <a:pt x="20" y="39"/>
                    <a:pt x="20" y="36"/>
                  </a:cubicBezTo>
                  <a:lnTo>
                    <a:pt x="2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89" name="Freeform 35">
              <a:extLst>
                <a:ext uri="{FF2B5EF4-FFF2-40B4-BE49-F238E27FC236}">
                  <a16:creationId xmlns:a16="http://schemas.microsoft.com/office/drawing/2014/main" id="{84E9DDB9-A62A-40E6-B64A-8233EAD55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8" y="2156"/>
              <a:ext cx="26" cy="49"/>
            </a:xfrm>
            <a:custGeom>
              <a:avLst/>
              <a:gdLst>
                <a:gd name="T0" fmla="*/ 7 w 13"/>
                <a:gd name="T1" fmla="*/ 11 h 24"/>
                <a:gd name="T2" fmla="*/ 13 w 13"/>
                <a:gd name="T3" fmla="*/ 17 h 24"/>
                <a:gd name="T4" fmla="*/ 6 w 13"/>
                <a:gd name="T5" fmla="*/ 24 h 24"/>
                <a:gd name="T6" fmla="*/ 0 w 13"/>
                <a:gd name="T7" fmla="*/ 17 h 24"/>
                <a:gd name="T8" fmla="*/ 2 w 13"/>
                <a:gd name="T9" fmla="*/ 17 h 24"/>
                <a:gd name="T10" fmla="*/ 6 w 13"/>
                <a:gd name="T11" fmla="*/ 22 h 24"/>
                <a:gd name="T12" fmla="*/ 11 w 13"/>
                <a:gd name="T13" fmla="*/ 17 h 24"/>
                <a:gd name="T14" fmla="*/ 6 w 13"/>
                <a:gd name="T15" fmla="*/ 12 h 24"/>
                <a:gd name="T16" fmla="*/ 1 w 13"/>
                <a:gd name="T17" fmla="*/ 6 h 24"/>
                <a:gd name="T18" fmla="*/ 7 w 13"/>
                <a:gd name="T19" fmla="*/ 0 h 24"/>
                <a:gd name="T20" fmla="*/ 12 w 13"/>
                <a:gd name="T21" fmla="*/ 6 h 24"/>
                <a:gd name="T22" fmla="*/ 10 w 13"/>
                <a:gd name="T23" fmla="*/ 6 h 24"/>
                <a:gd name="T24" fmla="*/ 6 w 13"/>
                <a:gd name="T25" fmla="*/ 2 h 24"/>
                <a:gd name="T26" fmla="*/ 3 w 13"/>
                <a:gd name="T27" fmla="*/ 6 h 24"/>
                <a:gd name="T28" fmla="*/ 5 w 13"/>
                <a:gd name="T29" fmla="*/ 10 h 24"/>
                <a:gd name="T30" fmla="*/ 7 w 13"/>
                <a:gd name="T31" fmla="*/ 1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" h="24">
                  <a:moveTo>
                    <a:pt x="7" y="11"/>
                  </a:moveTo>
                  <a:cubicBezTo>
                    <a:pt x="10" y="12"/>
                    <a:pt x="13" y="13"/>
                    <a:pt x="13" y="17"/>
                  </a:cubicBezTo>
                  <a:cubicBezTo>
                    <a:pt x="13" y="21"/>
                    <a:pt x="10" y="24"/>
                    <a:pt x="6" y="24"/>
                  </a:cubicBezTo>
                  <a:cubicBezTo>
                    <a:pt x="2" y="24"/>
                    <a:pt x="0" y="21"/>
                    <a:pt x="0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20"/>
                    <a:pt x="3" y="22"/>
                    <a:pt x="6" y="22"/>
                  </a:cubicBezTo>
                  <a:cubicBezTo>
                    <a:pt x="9" y="22"/>
                    <a:pt x="11" y="20"/>
                    <a:pt x="11" y="17"/>
                  </a:cubicBezTo>
                  <a:cubicBezTo>
                    <a:pt x="11" y="14"/>
                    <a:pt x="8" y="13"/>
                    <a:pt x="6" y="12"/>
                  </a:cubicBezTo>
                  <a:cubicBezTo>
                    <a:pt x="3" y="11"/>
                    <a:pt x="1" y="10"/>
                    <a:pt x="1" y="6"/>
                  </a:cubicBezTo>
                  <a:cubicBezTo>
                    <a:pt x="1" y="3"/>
                    <a:pt x="3" y="0"/>
                    <a:pt x="7" y="0"/>
                  </a:cubicBezTo>
                  <a:cubicBezTo>
                    <a:pt x="10" y="0"/>
                    <a:pt x="12" y="3"/>
                    <a:pt x="12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4"/>
                    <a:pt x="9" y="2"/>
                    <a:pt x="6" y="2"/>
                  </a:cubicBezTo>
                  <a:cubicBezTo>
                    <a:pt x="4" y="2"/>
                    <a:pt x="3" y="4"/>
                    <a:pt x="3" y="6"/>
                  </a:cubicBezTo>
                  <a:cubicBezTo>
                    <a:pt x="3" y="8"/>
                    <a:pt x="3" y="9"/>
                    <a:pt x="5" y="10"/>
                  </a:cubicBezTo>
                  <a:lnTo>
                    <a:pt x="7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90" name="Freeform 36">
              <a:extLst>
                <a:ext uri="{FF2B5EF4-FFF2-40B4-BE49-F238E27FC236}">
                  <a16:creationId xmlns:a16="http://schemas.microsoft.com/office/drawing/2014/main" id="{05AE04C9-0A5C-4A8C-BFC5-15F18FFF21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86" y="2168"/>
              <a:ext cx="20" cy="35"/>
            </a:xfrm>
            <a:custGeom>
              <a:avLst/>
              <a:gdLst>
                <a:gd name="T0" fmla="*/ 0 w 10"/>
                <a:gd name="T1" fmla="*/ 5 h 17"/>
                <a:gd name="T2" fmla="*/ 5 w 10"/>
                <a:gd name="T3" fmla="*/ 0 h 17"/>
                <a:gd name="T4" fmla="*/ 8 w 10"/>
                <a:gd name="T5" fmla="*/ 1 h 17"/>
                <a:gd name="T6" fmla="*/ 9 w 10"/>
                <a:gd name="T7" fmla="*/ 5 h 17"/>
                <a:gd name="T8" fmla="*/ 9 w 10"/>
                <a:gd name="T9" fmla="*/ 15 h 17"/>
                <a:gd name="T10" fmla="*/ 10 w 10"/>
                <a:gd name="T11" fmla="*/ 16 h 17"/>
                <a:gd name="T12" fmla="*/ 10 w 10"/>
                <a:gd name="T13" fmla="*/ 17 h 17"/>
                <a:gd name="T14" fmla="*/ 8 w 10"/>
                <a:gd name="T15" fmla="*/ 17 h 17"/>
                <a:gd name="T16" fmla="*/ 7 w 10"/>
                <a:gd name="T17" fmla="*/ 16 h 17"/>
                <a:gd name="T18" fmla="*/ 7 w 10"/>
                <a:gd name="T19" fmla="*/ 16 h 17"/>
                <a:gd name="T20" fmla="*/ 4 w 10"/>
                <a:gd name="T21" fmla="*/ 17 h 17"/>
                <a:gd name="T22" fmla="*/ 0 w 10"/>
                <a:gd name="T23" fmla="*/ 13 h 17"/>
                <a:gd name="T24" fmla="*/ 2 w 10"/>
                <a:gd name="T25" fmla="*/ 9 h 17"/>
                <a:gd name="T26" fmla="*/ 7 w 10"/>
                <a:gd name="T27" fmla="*/ 7 h 17"/>
                <a:gd name="T28" fmla="*/ 7 w 10"/>
                <a:gd name="T29" fmla="*/ 6 h 17"/>
                <a:gd name="T30" fmla="*/ 7 w 10"/>
                <a:gd name="T31" fmla="*/ 3 h 17"/>
                <a:gd name="T32" fmla="*/ 5 w 10"/>
                <a:gd name="T33" fmla="*/ 2 h 17"/>
                <a:gd name="T34" fmla="*/ 2 w 10"/>
                <a:gd name="T35" fmla="*/ 5 h 17"/>
                <a:gd name="T36" fmla="*/ 0 w 10"/>
                <a:gd name="T37" fmla="*/ 5 h 17"/>
                <a:gd name="T38" fmla="*/ 7 w 10"/>
                <a:gd name="T39" fmla="*/ 8 h 17"/>
                <a:gd name="T40" fmla="*/ 4 w 10"/>
                <a:gd name="T41" fmla="*/ 10 h 17"/>
                <a:gd name="T42" fmla="*/ 2 w 10"/>
                <a:gd name="T43" fmla="*/ 13 h 17"/>
                <a:gd name="T44" fmla="*/ 4 w 10"/>
                <a:gd name="T45" fmla="*/ 16 h 17"/>
                <a:gd name="T46" fmla="*/ 6 w 10"/>
                <a:gd name="T47" fmla="*/ 15 h 17"/>
                <a:gd name="T48" fmla="*/ 7 w 10"/>
                <a:gd name="T49" fmla="*/ 11 h 17"/>
                <a:gd name="T50" fmla="*/ 7 w 10"/>
                <a:gd name="T51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" h="17">
                  <a:moveTo>
                    <a:pt x="0" y="5"/>
                  </a:moveTo>
                  <a:cubicBezTo>
                    <a:pt x="0" y="2"/>
                    <a:pt x="2" y="0"/>
                    <a:pt x="5" y="0"/>
                  </a:cubicBezTo>
                  <a:cubicBezTo>
                    <a:pt x="6" y="0"/>
                    <a:pt x="7" y="1"/>
                    <a:pt x="8" y="1"/>
                  </a:cubicBezTo>
                  <a:cubicBezTo>
                    <a:pt x="9" y="2"/>
                    <a:pt x="9" y="4"/>
                    <a:pt x="9" y="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6"/>
                    <a:pt x="9" y="16"/>
                    <a:pt x="10" y="16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7"/>
                    <a:pt x="9" y="17"/>
                    <a:pt x="8" y="17"/>
                  </a:cubicBezTo>
                  <a:cubicBezTo>
                    <a:pt x="7" y="17"/>
                    <a:pt x="7" y="16"/>
                    <a:pt x="7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6" y="17"/>
                    <a:pt x="5" y="17"/>
                    <a:pt x="4" y="17"/>
                  </a:cubicBezTo>
                  <a:cubicBezTo>
                    <a:pt x="1" y="17"/>
                    <a:pt x="0" y="15"/>
                    <a:pt x="0" y="13"/>
                  </a:cubicBezTo>
                  <a:cubicBezTo>
                    <a:pt x="0" y="11"/>
                    <a:pt x="0" y="9"/>
                    <a:pt x="2" y="9"/>
                  </a:cubicBezTo>
                  <a:cubicBezTo>
                    <a:pt x="4" y="8"/>
                    <a:pt x="5" y="7"/>
                    <a:pt x="7" y="7"/>
                  </a:cubicBezTo>
                  <a:cubicBezTo>
                    <a:pt x="7" y="7"/>
                    <a:pt x="7" y="6"/>
                    <a:pt x="7" y="6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6" y="2"/>
                    <a:pt x="5" y="2"/>
                  </a:cubicBezTo>
                  <a:cubicBezTo>
                    <a:pt x="2" y="2"/>
                    <a:pt x="2" y="3"/>
                    <a:pt x="2" y="5"/>
                  </a:cubicBezTo>
                  <a:lnTo>
                    <a:pt x="0" y="5"/>
                  </a:lnTo>
                  <a:close/>
                  <a:moveTo>
                    <a:pt x="7" y="8"/>
                  </a:moveTo>
                  <a:cubicBezTo>
                    <a:pt x="6" y="9"/>
                    <a:pt x="5" y="9"/>
                    <a:pt x="4" y="10"/>
                  </a:cubicBezTo>
                  <a:cubicBezTo>
                    <a:pt x="2" y="10"/>
                    <a:pt x="2" y="11"/>
                    <a:pt x="2" y="13"/>
                  </a:cubicBezTo>
                  <a:cubicBezTo>
                    <a:pt x="2" y="15"/>
                    <a:pt x="2" y="16"/>
                    <a:pt x="4" y="16"/>
                  </a:cubicBezTo>
                  <a:cubicBezTo>
                    <a:pt x="5" y="16"/>
                    <a:pt x="6" y="15"/>
                    <a:pt x="6" y="15"/>
                  </a:cubicBezTo>
                  <a:cubicBezTo>
                    <a:pt x="7" y="14"/>
                    <a:pt x="7" y="12"/>
                    <a:pt x="7" y="11"/>
                  </a:cubicBezTo>
                  <a:lnTo>
                    <a:pt x="7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91" name="Rectangle 37">
              <a:extLst>
                <a:ext uri="{FF2B5EF4-FFF2-40B4-BE49-F238E27FC236}">
                  <a16:creationId xmlns:a16="http://schemas.microsoft.com/office/drawing/2014/main" id="{A25F4C24-4DF8-4A42-BBAA-1B89C7FAB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0" y="2158"/>
              <a:ext cx="4" cy="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96" name="Freeform 38">
              <a:extLst>
                <a:ext uri="{FF2B5EF4-FFF2-40B4-BE49-F238E27FC236}">
                  <a16:creationId xmlns:a16="http://schemas.microsoft.com/office/drawing/2014/main" id="{BBBB34A4-64C4-4222-8DAE-A9F0F408DA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8" y="2170"/>
              <a:ext cx="22" cy="33"/>
            </a:xfrm>
            <a:custGeom>
              <a:avLst/>
              <a:gdLst>
                <a:gd name="T0" fmla="*/ 10 w 22"/>
                <a:gd name="T1" fmla="*/ 27 h 33"/>
                <a:gd name="T2" fmla="*/ 10 w 22"/>
                <a:gd name="T3" fmla="*/ 27 h 33"/>
                <a:gd name="T4" fmla="*/ 18 w 22"/>
                <a:gd name="T5" fmla="*/ 0 h 33"/>
                <a:gd name="T6" fmla="*/ 22 w 22"/>
                <a:gd name="T7" fmla="*/ 0 h 33"/>
                <a:gd name="T8" fmla="*/ 12 w 22"/>
                <a:gd name="T9" fmla="*/ 33 h 33"/>
                <a:gd name="T10" fmla="*/ 10 w 22"/>
                <a:gd name="T11" fmla="*/ 33 h 33"/>
                <a:gd name="T12" fmla="*/ 0 w 22"/>
                <a:gd name="T13" fmla="*/ 0 h 33"/>
                <a:gd name="T14" fmla="*/ 4 w 22"/>
                <a:gd name="T15" fmla="*/ 0 h 33"/>
                <a:gd name="T16" fmla="*/ 10 w 22"/>
                <a:gd name="T17" fmla="*/ 2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33">
                  <a:moveTo>
                    <a:pt x="10" y="27"/>
                  </a:moveTo>
                  <a:lnTo>
                    <a:pt x="10" y="27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12" y="33"/>
                  </a:lnTo>
                  <a:lnTo>
                    <a:pt x="10" y="33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97" name="Freeform 39">
              <a:extLst>
                <a:ext uri="{FF2B5EF4-FFF2-40B4-BE49-F238E27FC236}">
                  <a16:creationId xmlns:a16="http://schemas.microsoft.com/office/drawing/2014/main" id="{96F05077-2E6D-4F67-845A-0204E2650C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0" y="2168"/>
              <a:ext cx="20" cy="35"/>
            </a:xfrm>
            <a:custGeom>
              <a:avLst/>
              <a:gdLst>
                <a:gd name="T0" fmla="*/ 1 w 10"/>
                <a:gd name="T1" fmla="*/ 5 h 17"/>
                <a:gd name="T2" fmla="*/ 5 w 10"/>
                <a:gd name="T3" fmla="*/ 0 h 17"/>
                <a:gd name="T4" fmla="*/ 8 w 10"/>
                <a:gd name="T5" fmla="*/ 1 h 17"/>
                <a:gd name="T6" fmla="*/ 9 w 10"/>
                <a:gd name="T7" fmla="*/ 5 h 17"/>
                <a:gd name="T8" fmla="*/ 9 w 10"/>
                <a:gd name="T9" fmla="*/ 15 h 17"/>
                <a:gd name="T10" fmla="*/ 10 w 10"/>
                <a:gd name="T11" fmla="*/ 16 h 17"/>
                <a:gd name="T12" fmla="*/ 10 w 10"/>
                <a:gd name="T13" fmla="*/ 17 h 17"/>
                <a:gd name="T14" fmla="*/ 8 w 10"/>
                <a:gd name="T15" fmla="*/ 17 h 17"/>
                <a:gd name="T16" fmla="*/ 8 w 10"/>
                <a:gd name="T17" fmla="*/ 16 h 17"/>
                <a:gd name="T18" fmla="*/ 7 w 10"/>
                <a:gd name="T19" fmla="*/ 16 h 17"/>
                <a:gd name="T20" fmla="*/ 4 w 10"/>
                <a:gd name="T21" fmla="*/ 17 h 17"/>
                <a:gd name="T22" fmla="*/ 0 w 10"/>
                <a:gd name="T23" fmla="*/ 13 h 17"/>
                <a:gd name="T24" fmla="*/ 2 w 10"/>
                <a:gd name="T25" fmla="*/ 9 h 17"/>
                <a:gd name="T26" fmla="*/ 7 w 10"/>
                <a:gd name="T27" fmla="*/ 7 h 17"/>
                <a:gd name="T28" fmla="*/ 7 w 10"/>
                <a:gd name="T29" fmla="*/ 6 h 17"/>
                <a:gd name="T30" fmla="*/ 7 w 10"/>
                <a:gd name="T31" fmla="*/ 3 h 17"/>
                <a:gd name="T32" fmla="*/ 5 w 10"/>
                <a:gd name="T33" fmla="*/ 2 h 17"/>
                <a:gd name="T34" fmla="*/ 2 w 10"/>
                <a:gd name="T35" fmla="*/ 5 h 17"/>
                <a:gd name="T36" fmla="*/ 1 w 10"/>
                <a:gd name="T37" fmla="*/ 5 h 17"/>
                <a:gd name="T38" fmla="*/ 7 w 10"/>
                <a:gd name="T39" fmla="*/ 8 h 17"/>
                <a:gd name="T40" fmla="*/ 4 w 10"/>
                <a:gd name="T41" fmla="*/ 10 h 17"/>
                <a:gd name="T42" fmla="*/ 2 w 10"/>
                <a:gd name="T43" fmla="*/ 13 h 17"/>
                <a:gd name="T44" fmla="*/ 4 w 10"/>
                <a:gd name="T45" fmla="*/ 16 h 17"/>
                <a:gd name="T46" fmla="*/ 7 w 10"/>
                <a:gd name="T47" fmla="*/ 15 h 17"/>
                <a:gd name="T48" fmla="*/ 7 w 10"/>
                <a:gd name="T49" fmla="*/ 11 h 17"/>
                <a:gd name="T50" fmla="*/ 7 w 10"/>
                <a:gd name="T51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" h="17">
                  <a:moveTo>
                    <a:pt x="1" y="5"/>
                  </a:moveTo>
                  <a:cubicBezTo>
                    <a:pt x="0" y="2"/>
                    <a:pt x="2" y="0"/>
                    <a:pt x="5" y="0"/>
                  </a:cubicBezTo>
                  <a:cubicBezTo>
                    <a:pt x="6" y="0"/>
                    <a:pt x="8" y="1"/>
                    <a:pt x="8" y="1"/>
                  </a:cubicBezTo>
                  <a:cubicBezTo>
                    <a:pt x="9" y="2"/>
                    <a:pt x="9" y="4"/>
                    <a:pt x="9" y="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6"/>
                    <a:pt x="9" y="16"/>
                    <a:pt x="10" y="16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7"/>
                    <a:pt x="9" y="17"/>
                    <a:pt x="8" y="17"/>
                  </a:cubicBezTo>
                  <a:cubicBezTo>
                    <a:pt x="8" y="17"/>
                    <a:pt x="8" y="16"/>
                    <a:pt x="8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17"/>
                    <a:pt x="5" y="17"/>
                    <a:pt x="4" y="17"/>
                  </a:cubicBezTo>
                  <a:cubicBezTo>
                    <a:pt x="1" y="17"/>
                    <a:pt x="0" y="15"/>
                    <a:pt x="0" y="13"/>
                  </a:cubicBezTo>
                  <a:cubicBezTo>
                    <a:pt x="0" y="11"/>
                    <a:pt x="1" y="9"/>
                    <a:pt x="2" y="9"/>
                  </a:cubicBezTo>
                  <a:cubicBezTo>
                    <a:pt x="4" y="8"/>
                    <a:pt x="5" y="7"/>
                    <a:pt x="7" y="7"/>
                  </a:cubicBezTo>
                  <a:cubicBezTo>
                    <a:pt x="7" y="7"/>
                    <a:pt x="7" y="6"/>
                    <a:pt x="7" y="6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6" y="2"/>
                    <a:pt x="5" y="2"/>
                  </a:cubicBezTo>
                  <a:cubicBezTo>
                    <a:pt x="2" y="2"/>
                    <a:pt x="3" y="3"/>
                    <a:pt x="2" y="5"/>
                  </a:cubicBezTo>
                  <a:lnTo>
                    <a:pt x="1" y="5"/>
                  </a:lnTo>
                  <a:close/>
                  <a:moveTo>
                    <a:pt x="7" y="8"/>
                  </a:moveTo>
                  <a:cubicBezTo>
                    <a:pt x="6" y="9"/>
                    <a:pt x="5" y="9"/>
                    <a:pt x="4" y="10"/>
                  </a:cubicBezTo>
                  <a:cubicBezTo>
                    <a:pt x="2" y="10"/>
                    <a:pt x="2" y="11"/>
                    <a:pt x="2" y="13"/>
                  </a:cubicBezTo>
                  <a:cubicBezTo>
                    <a:pt x="2" y="15"/>
                    <a:pt x="2" y="16"/>
                    <a:pt x="4" y="16"/>
                  </a:cubicBezTo>
                  <a:cubicBezTo>
                    <a:pt x="5" y="16"/>
                    <a:pt x="6" y="15"/>
                    <a:pt x="7" y="15"/>
                  </a:cubicBezTo>
                  <a:cubicBezTo>
                    <a:pt x="7" y="14"/>
                    <a:pt x="7" y="12"/>
                    <a:pt x="7" y="11"/>
                  </a:cubicBezTo>
                  <a:lnTo>
                    <a:pt x="7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98" name="Freeform 40">
              <a:extLst>
                <a:ext uri="{FF2B5EF4-FFF2-40B4-BE49-F238E27FC236}">
                  <a16:creationId xmlns:a16="http://schemas.microsoft.com/office/drawing/2014/main" id="{B5DC3FB0-7265-428C-9FA7-C9E94D517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4" y="2168"/>
              <a:ext cx="32" cy="35"/>
            </a:xfrm>
            <a:custGeom>
              <a:avLst/>
              <a:gdLst>
                <a:gd name="T0" fmla="*/ 2 w 16"/>
                <a:gd name="T1" fmla="*/ 17 h 17"/>
                <a:gd name="T2" fmla="*/ 0 w 16"/>
                <a:gd name="T3" fmla="*/ 17 h 17"/>
                <a:gd name="T4" fmla="*/ 0 w 16"/>
                <a:gd name="T5" fmla="*/ 1 h 17"/>
                <a:gd name="T6" fmla="*/ 2 w 16"/>
                <a:gd name="T7" fmla="*/ 1 h 17"/>
                <a:gd name="T8" fmla="*/ 2 w 16"/>
                <a:gd name="T9" fmla="*/ 2 h 17"/>
                <a:gd name="T10" fmla="*/ 2 w 16"/>
                <a:gd name="T11" fmla="*/ 2 h 17"/>
                <a:gd name="T12" fmla="*/ 5 w 16"/>
                <a:gd name="T13" fmla="*/ 0 h 17"/>
                <a:gd name="T14" fmla="*/ 9 w 16"/>
                <a:gd name="T15" fmla="*/ 2 h 17"/>
                <a:gd name="T16" fmla="*/ 9 w 16"/>
                <a:gd name="T17" fmla="*/ 2 h 17"/>
                <a:gd name="T18" fmla="*/ 12 w 16"/>
                <a:gd name="T19" fmla="*/ 0 h 17"/>
                <a:gd name="T20" fmla="*/ 16 w 16"/>
                <a:gd name="T21" fmla="*/ 5 h 17"/>
                <a:gd name="T22" fmla="*/ 16 w 16"/>
                <a:gd name="T23" fmla="*/ 17 h 17"/>
                <a:gd name="T24" fmla="*/ 15 w 16"/>
                <a:gd name="T25" fmla="*/ 17 h 17"/>
                <a:gd name="T26" fmla="*/ 15 w 16"/>
                <a:gd name="T27" fmla="*/ 4 h 17"/>
                <a:gd name="T28" fmla="*/ 12 w 16"/>
                <a:gd name="T29" fmla="*/ 2 h 17"/>
                <a:gd name="T30" fmla="*/ 9 w 16"/>
                <a:gd name="T31" fmla="*/ 5 h 17"/>
                <a:gd name="T32" fmla="*/ 9 w 16"/>
                <a:gd name="T33" fmla="*/ 17 h 17"/>
                <a:gd name="T34" fmla="*/ 7 w 16"/>
                <a:gd name="T35" fmla="*/ 17 h 17"/>
                <a:gd name="T36" fmla="*/ 7 w 16"/>
                <a:gd name="T37" fmla="*/ 5 h 17"/>
                <a:gd name="T38" fmla="*/ 5 w 16"/>
                <a:gd name="T39" fmla="*/ 2 h 17"/>
                <a:gd name="T40" fmla="*/ 2 w 16"/>
                <a:gd name="T41" fmla="*/ 5 h 17"/>
                <a:gd name="T42" fmla="*/ 2 w 16"/>
                <a:gd name="T4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" h="17">
                  <a:moveTo>
                    <a:pt x="2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6" y="0"/>
                    <a:pt x="8" y="0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1"/>
                    <a:pt x="11" y="0"/>
                    <a:pt x="12" y="0"/>
                  </a:cubicBezTo>
                  <a:cubicBezTo>
                    <a:pt x="15" y="0"/>
                    <a:pt x="16" y="2"/>
                    <a:pt x="16" y="5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3"/>
                    <a:pt x="14" y="2"/>
                    <a:pt x="12" y="2"/>
                  </a:cubicBezTo>
                  <a:cubicBezTo>
                    <a:pt x="10" y="2"/>
                    <a:pt x="9" y="3"/>
                    <a:pt x="9" y="5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3"/>
                    <a:pt x="7" y="2"/>
                    <a:pt x="5" y="2"/>
                  </a:cubicBezTo>
                  <a:cubicBezTo>
                    <a:pt x="3" y="2"/>
                    <a:pt x="2" y="3"/>
                    <a:pt x="2" y="5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99" name="Freeform 41">
              <a:extLst>
                <a:ext uri="{FF2B5EF4-FFF2-40B4-BE49-F238E27FC236}">
                  <a16:creationId xmlns:a16="http://schemas.microsoft.com/office/drawing/2014/main" id="{628AC9FA-12DE-4A67-A008-AC75C2068F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2" y="2168"/>
              <a:ext cx="20" cy="35"/>
            </a:xfrm>
            <a:custGeom>
              <a:avLst/>
              <a:gdLst>
                <a:gd name="T0" fmla="*/ 0 w 10"/>
                <a:gd name="T1" fmla="*/ 8 h 17"/>
                <a:gd name="T2" fmla="*/ 5 w 10"/>
                <a:gd name="T3" fmla="*/ 0 h 17"/>
                <a:gd name="T4" fmla="*/ 10 w 10"/>
                <a:gd name="T5" fmla="*/ 9 h 17"/>
                <a:gd name="T6" fmla="*/ 5 w 10"/>
                <a:gd name="T7" fmla="*/ 17 h 17"/>
                <a:gd name="T8" fmla="*/ 0 w 10"/>
                <a:gd name="T9" fmla="*/ 8 h 17"/>
                <a:gd name="T10" fmla="*/ 8 w 10"/>
                <a:gd name="T11" fmla="*/ 9 h 17"/>
                <a:gd name="T12" fmla="*/ 5 w 10"/>
                <a:gd name="T13" fmla="*/ 2 h 17"/>
                <a:gd name="T14" fmla="*/ 1 w 10"/>
                <a:gd name="T15" fmla="*/ 8 h 17"/>
                <a:gd name="T16" fmla="*/ 5 w 10"/>
                <a:gd name="T17" fmla="*/ 16 h 17"/>
                <a:gd name="T18" fmla="*/ 8 w 10"/>
                <a:gd name="T1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17">
                  <a:moveTo>
                    <a:pt x="0" y="8"/>
                  </a:moveTo>
                  <a:cubicBezTo>
                    <a:pt x="0" y="5"/>
                    <a:pt x="0" y="0"/>
                    <a:pt x="5" y="0"/>
                  </a:cubicBezTo>
                  <a:cubicBezTo>
                    <a:pt x="9" y="0"/>
                    <a:pt x="10" y="5"/>
                    <a:pt x="10" y="9"/>
                  </a:cubicBezTo>
                  <a:cubicBezTo>
                    <a:pt x="10" y="12"/>
                    <a:pt x="9" y="17"/>
                    <a:pt x="5" y="17"/>
                  </a:cubicBezTo>
                  <a:cubicBezTo>
                    <a:pt x="0" y="17"/>
                    <a:pt x="0" y="12"/>
                    <a:pt x="0" y="8"/>
                  </a:cubicBezTo>
                  <a:moveTo>
                    <a:pt x="8" y="9"/>
                  </a:moveTo>
                  <a:cubicBezTo>
                    <a:pt x="8" y="6"/>
                    <a:pt x="8" y="2"/>
                    <a:pt x="5" y="2"/>
                  </a:cubicBezTo>
                  <a:cubicBezTo>
                    <a:pt x="1" y="2"/>
                    <a:pt x="1" y="6"/>
                    <a:pt x="1" y="8"/>
                  </a:cubicBezTo>
                  <a:cubicBezTo>
                    <a:pt x="1" y="11"/>
                    <a:pt x="1" y="16"/>
                    <a:pt x="5" y="16"/>
                  </a:cubicBezTo>
                  <a:cubicBezTo>
                    <a:pt x="8" y="16"/>
                    <a:pt x="8" y="11"/>
                    <a:pt x="8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00" name="Freeform 42">
              <a:extLst>
                <a:ext uri="{FF2B5EF4-FFF2-40B4-BE49-F238E27FC236}">
                  <a16:creationId xmlns:a16="http://schemas.microsoft.com/office/drawing/2014/main" id="{74AA988B-F2D1-402E-8E6B-197FBC7D3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4" y="2168"/>
              <a:ext cx="20" cy="35"/>
            </a:xfrm>
            <a:custGeom>
              <a:avLst/>
              <a:gdLst>
                <a:gd name="T0" fmla="*/ 5 w 10"/>
                <a:gd name="T1" fmla="*/ 0 h 17"/>
                <a:gd name="T2" fmla="*/ 10 w 10"/>
                <a:gd name="T3" fmla="*/ 5 h 17"/>
                <a:gd name="T4" fmla="*/ 8 w 10"/>
                <a:gd name="T5" fmla="*/ 5 h 17"/>
                <a:gd name="T6" fmla="*/ 5 w 10"/>
                <a:gd name="T7" fmla="*/ 2 h 17"/>
                <a:gd name="T8" fmla="*/ 3 w 10"/>
                <a:gd name="T9" fmla="*/ 4 h 17"/>
                <a:gd name="T10" fmla="*/ 5 w 10"/>
                <a:gd name="T11" fmla="*/ 7 h 17"/>
                <a:gd name="T12" fmla="*/ 10 w 10"/>
                <a:gd name="T13" fmla="*/ 13 h 17"/>
                <a:gd name="T14" fmla="*/ 5 w 10"/>
                <a:gd name="T15" fmla="*/ 17 h 17"/>
                <a:gd name="T16" fmla="*/ 0 w 10"/>
                <a:gd name="T17" fmla="*/ 13 h 17"/>
                <a:gd name="T18" fmla="*/ 2 w 10"/>
                <a:gd name="T19" fmla="*/ 13 h 17"/>
                <a:gd name="T20" fmla="*/ 5 w 10"/>
                <a:gd name="T21" fmla="*/ 16 h 17"/>
                <a:gd name="T22" fmla="*/ 8 w 10"/>
                <a:gd name="T23" fmla="*/ 13 h 17"/>
                <a:gd name="T24" fmla="*/ 1 w 10"/>
                <a:gd name="T25" fmla="*/ 5 h 17"/>
                <a:gd name="T26" fmla="*/ 5 w 10"/>
                <a:gd name="T2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" h="17">
                  <a:moveTo>
                    <a:pt x="5" y="0"/>
                  </a:moveTo>
                  <a:cubicBezTo>
                    <a:pt x="8" y="0"/>
                    <a:pt x="10" y="2"/>
                    <a:pt x="10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3"/>
                    <a:pt x="7" y="2"/>
                    <a:pt x="5" y="2"/>
                  </a:cubicBezTo>
                  <a:cubicBezTo>
                    <a:pt x="3" y="2"/>
                    <a:pt x="3" y="3"/>
                    <a:pt x="3" y="4"/>
                  </a:cubicBezTo>
                  <a:cubicBezTo>
                    <a:pt x="3" y="6"/>
                    <a:pt x="3" y="6"/>
                    <a:pt x="5" y="7"/>
                  </a:cubicBezTo>
                  <a:cubicBezTo>
                    <a:pt x="7" y="8"/>
                    <a:pt x="10" y="9"/>
                    <a:pt x="10" y="13"/>
                  </a:cubicBezTo>
                  <a:cubicBezTo>
                    <a:pt x="10" y="16"/>
                    <a:pt x="8" y="17"/>
                    <a:pt x="5" y="17"/>
                  </a:cubicBezTo>
                  <a:cubicBezTo>
                    <a:pt x="2" y="17"/>
                    <a:pt x="0" y="16"/>
                    <a:pt x="0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5"/>
                    <a:pt x="3" y="16"/>
                    <a:pt x="5" y="16"/>
                  </a:cubicBezTo>
                  <a:cubicBezTo>
                    <a:pt x="7" y="16"/>
                    <a:pt x="8" y="15"/>
                    <a:pt x="8" y="13"/>
                  </a:cubicBezTo>
                  <a:cubicBezTo>
                    <a:pt x="8" y="9"/>
                    <a:pt x="1" y="9"/>
                    <a:pt x="1" y="5"/>
                  </a:cubicBezTo>
                  <a:cubicBezTo>
                    <a:pt x="1" y="2"/>
                    <a:pt x="2" y="0"/>
                    <a:pt x="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01" name="Freeform 43">
              <a:extLst>
                <a:ext uri="{FF2B5EF4-FFF2-40B4-BE49-F238E27FC236}">
                  <a16:creationId xmlns:a16="http://schemas.microsoft.com/office/drawing/2014/main" id="{7F672235-7C40-4C41-8B50-F55DF801FC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2168"/>
              <a:ext cx="26" cy="35"/>
            </a:xfrm>
            <a:custGeom>
              <a:avLst/>
              <a:gdLst>
                <a:gd name="T0" fmla="*/ 12 w 26"/>
                <a:gd name="T1" fmla="*/ 23 h 35"/>
                <a:gd name="T2" fmla="*/ 14 w 26"/>
                <a:gd name="T3" fmla="*/ 23 h 35"/>
                <a:gd name="T4" fmla="*/ 16 w 26"/>
                <a:gd name="T5" fmla="*/ 0 h 35"/>
                <a:gd name="T6" fmla="*/ 26 w 26"/>
                <a:gd name="T7" fmla="*/ 0 h 35"/>
                <a:gd name="T8" fmla="*/ 18 w 26"/>
                <a:gd name="T9" fmla="*/ 35 h 35"/>
                <a:gd name="T10" fmla="*/ 8 w 26"/>
                <a:gd name="T11" fmla="*/ 35 h 35"/>
                <a:gd name="T12" fmla="*/ 0 w 26"/>
                <a:gd name="T13" fmla="*/ 0 h 35"/>
                <a:gd name="T14" fmla="*/ 10 w 26"/>
                <a:gd name="T15" fmla="*/ 0 h 35"/>
                <a:gd name="T16" fmla="*/ 12 w 26"/>
                <a:gd name="T17" fmla="*/ 2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35">
                  <a:moveTo>
                    <a:pt x="12" y="23"/>
                  </a:moveTo>
                  <a:lnTo>
                    <a:pt x="14" y="23"/>
                  </a:lnTo>
                  <a:lnTo>
                    <a:pt x="16" y="0"/>
                  </a:lnTo>
                  <a:lnTo>
                    <a:pt x="26" y="0"/>
                  </a:lnTo>
                  <a:lnTo>
                    <a:pt x="18" y="35"/>
                  </a:lnTo>
                  <a:lnTo>
                    <a:pt x="8" y="35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2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02" name="Freeform 44">
              <a:extLst>
                <a:ext uri="{FF2B5EF4-FFF2-40B4-BE49-F238E27FC236}">
                  <a16:creationId xmlns:a16="http://schemas.microsoft.com/office/drawing/2014/main" id="{B2C24674-9B2E-4313-9928-4218E629E5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76" y="2158"/>
              <a:ext cx="10" cy="45"/>
            </a:xfrm>
            <a:custGeom>
              <a:avLst/>
              <a:gdLst>
                <a:gd name="T0" fmla="*/ 0 w 10"/>
                <a:gd name="T1" fmla="*/ 0 h 45"/>
                <a:gd name="T2" fmla="*/ 10 w 10"/>
                <a:gd name="T3" fmla="*/ 0 h 45"/>
                <a:gd name="T4" fmla="*/ 10 w 10"/>
                <a:gd name="T5" fmla="*/ 8 h 45"/>
                <a:gd name="T6" fmla="*/ 0 w 10"/>
                <a:gd name="T7" fmla="*/ 8 h 45"/>
                <a:gd name="T8" fmla="*/ 0 w 10"/>
                <a:gd name="T9" fmla="*/ 0 h 45"/>
                <a:gd name="T10" fmla="*/ 0 w 10"/>
                <a:gd name="T11" fmla="*/ 10 h 45"/>
                <a:gd name="T12" fmla="*/ 10 w 10"/>
                <a:gd name="T13" fmla="*/ 10 h 45"/>
                <a:gd name="T14" fmla="*/ 10 w 10"/>
                <a:gd name="T15" fmla="*/ 45 h 45"/>
                <a:gd name="T16" fmla="*/ 0 w 10"/>
                <a:gd name="T17" fmla="*/ 45 h 45"/>
                <a:gd name="T18" fmla="*/ 0 w 10"/>
                <a:gd name="T19" fmla="*/ 1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5">
                  <a:moveTo>
                    <a:pt x="0" y="0"/>
                  </a:moveTo>
                  <a:lnTo>
                    <a:pt x="10" y="0"/>
                  </a:lnTo>
                  <a:lnTo>
                    <a:pt x="10" y="8"/>
                  </a:lnTo>
                  <a:lnTo>
                    <a:pt x="0" y="8"/>
                  </a:lnTo>
                  <a:lnTo>
                    <a:pt x="0" y="0"/>
                  </a:lnTo>
                  <a:close/>
                  <a:moveTo>
                    <a:pt x="0" y="10"/>
                  </a:moveTo>
                  <a:lnTo>
                    <a:pt x="10" y="10"/>
                  </a:lnTo>
                  <a:lnTo>
                    <a:pt x="10" y="45"/>
                  </a:lnTo>
                  <a:lnTo>
                    <a:pt x="0" y="45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03" name="Freeform 45">
              <a:extLst>
                <a:ext uri="{FF2B5EF4-FFF2-40B4-BE49-F238E27FC236}">
                  <a16:creationId xmlns:a16="http://schemas.microsoft.com/office/drawing/2014/main" id="{9EF3EC38-547C-4409-BA72-F8586258EB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0" y="2158"/>
              <a:ext cx="24" cy="47"/>
            </a:xfrm>
            <a:custGeom>
              <a:avLst/>
              <a:gdLst>
                <a:gd name="T0" fmla="*/ 8 w 12"/>
                <a:gd name="T1" fmla="*/ 22 h 23"/>
                <a:gd name="T2" fmla="*/ 8 w 12"/>
                <a:gd name="T3" fmla="*/ 20 h 23"/>
                <a:gd name="T4" fmla="*/ 8 w 12"/>
                <a:gd name="T5" fmla="*/ 20 h 23"/>
                <a:gd name="T6" fmla="*/ 4 w 12"/>
                <a:gd name="T7" fmla="*/ 23 h 23"/>
                <a:gd name="T8" fmla="*/ 0 w 12"/>
                <a:gd name="T9" fmla="*/ 16 h 23"/>
                <a:gd name="T10" fmla="*/ 0 w 12"/>
                <a:gd name="T11" fmla="*/ 11 h 23"/>
                <a:gd name="T12" fmla="*/ 4 w 12"/>
                <a:gd name="T13" fmla="*/ 5 h 23"/>
                <a:gd name="T14" fmla="*/ 7 w 12"/>
                <a:gd name="T15" fmla="*/ 7 h 23"/>
                <a:gd name="T16" fmla="*/ 7 w 12"/>
                <a:gd name="T17" fmla="*/ 7 h 23"/>
                <a:gd name="T18" fmla="*/ 7 w 12"/>
                <a:gd name="T19" fmla="*/ 0 h 23"/>
                <a:gd name="T20" fmla="*/ 12 w 12"/>
                <a:gd name="T21" fmla="*/ 0 h 23"/>
                <a:gd name="T22" fmla="*/ 12 w 12"/>
                <a:gd name="T23" fmla="*/ 22 h 23"/>
                <a:gd name="T24" fmla="*/ 8 w 12"/>
                <a:gd name="T25" fmla="*/ 22 h 23"/>
                <a:gd name="T26" fmla="*/ 5 w 12"/>
                <a:gd name="T27" fmla="*/ 16 h 23"/>
                <a:gd name="T28" fmla="*/ 6 w 12"/>
                <a:gd name="T29" fmla="*/ 19 h 23"/>
                <a:gd name="T30" fmla="*/ 7 w 12"/>
                <a:gd name="T31" fmla="*/ 16 h 23"/>
                <a:gd name="T32" fmla="*/ 7 w 12"/>
                <a:gd name="T33" fmla="*/ 12 h 23"/>
                <a:gd name="T34" fmla="*/ 6 w 12"/>
                <a:gd name="T35" fmla="*/ 9 h 23"/>
                <a:gd name="T36" fmla="*/ 5 w 12"/>
                <a:gd name="T37" fmla="*/ 12 h 23"/>
                <a:gd name="T38" fmla="*/ 5 w 12"/>
                <a:gd name="T39" fmla="*/ 1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" h="23">
                  <a:moveTo>
                    <a:pt x="8" y="22"/>
                  </a:move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7" y="22"/>
                    <a:pt x="5" y="23"/>
                    <a:pt x="4" y="23"/>
                  </a:cubicBezTo>
                  <a:cubicBezTo>
                    <a:pt x="1" y="22"/>
                    <a:pt x="0" y="19"/>
                    <a:pt x="0" y="16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8"/>
                    <a:pt x="1" y="5"/>
                    <a:pt x="4" y="5"/>
                  </a:cubicBezTo>
                  <a:cubicBezTo>
                    <a:pt x="5" y="5"/>
                    <a:pt x="6" y="5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2"/>
                    <a:pt x="12" y="22"/>
                    <a:pt x="12" y="22"/>
                  </a:cubicBezTo>
                  <a:lnTo>
                    <a:pt x="8" y="22"/>
                  </a:lnTo>
                  <a:close/>
                  <a:moveTo>
                    <a:pt x="5" y="16"/>
                  </a:moveTo>
                  <a:cubicBezTo>
                    <a:pt x="5" y="17"/>
                    <a:pt x="5" y="19"/>
                    <a:pt x="6" y="19"/>
                  </a:cubicBezTo>
                  <a:cubicBezTo>
                    <a:pt x="7" y="19"/>
                    <a:pt x="7" y="17"/>
                    <a:pt x="7" y="16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0"/>
                    <a:pt x="7" y="9"/>
                    <a:pt x="6" y="9"/>
                  </a:cubicBezTo>
                  <a:cubicBezTo>
                    <a:pt x="5" y="9"/>
                    <a:pt x="5" y="11"/>
                    <a:pt x="5" y="12"/>
                  </a:cubicBezTo>
                  <a:lnTo>
                    <a:pt x="5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04" name="Freeform 46">
              <a:extLst>
                <a:ext uri="{FF2B5EF4-FFF2-40B4-BE49-F238E27FC236}">
                  <a16:creationId xmlns:a16="http://schemas.microsoft.com/office/drawing/2014/main" id="{303D398C-65D2-44C7-A826-B0CACF502E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36" y="2168"/>
              <a:ext cx="28" cy="37"/>
            </a:xfrm>
            <a:custGeom>
              <a:avLst/>
              <a:gdLst>
                <a:gd name="T0" fmla="*/ 9 w 14"/>
                <a:gd name="T1" fmla="*/ 16 h 18"/>
                <a:gd name="T2" fmla="*/ 5 w 14"/>
                <a:gd name="T3" fmla="*/ 18 h 18"/>
                <a:gd name="T4" fmla="*/ 0 w 14"/>
                <a:gd name="T5" fmla="*/ 13 h 18"/>
                <a:gd name="T6" fmla="*/ 5 w 14"/>
                <a:gd name="T7" fmla="*/ 7 h 18"/>
                <a:gd name="T8" fmla="*/ 9 w 14"/>
                <a:gd name="T9" fmla="*/ 5 h 18"/>
                <a:gd name="T10" fmla="*/ 7 w 14"/>
                <a:gd name="T11" fmla="*/ 3 h 18"/>
                <a:gd name="T12" fmla="*/ 5 w 14"/>
                <a:gd name="T13" fmla="*/ 6 h 18"/>
                <a:gd name="T14" fmla="*/ 1 w 14"/>
                <a:gd name="T15" fmla="*/ 6 h 18"/>
                <a:gd name="T16" fmla="*/ 2 w 14"/>
                <a:gd name="T17" fmla="*/ 1 h 18"/>
                <a:gd name="T18" fmla="*/ 7 w 14"/>
                <a:gd name="T19" fmla="*/ 0 h 18"/>
                <a:gd name="T20" fmla="*/ 13 w 14"/>
                <a:gd name="T21" fmla="*/ 5 h 18"/>
                <a:gd name="T22" fmla="*/ 13 w 14"/>
                <a:gd name="T23" fmla="*/ 15 h 18"/>
                <a:gd name="T24" fmla="*/ 14 w 14"/>
                <a:gd name="T25" fmla="*/ 17 h 18"/>
                <a:gd name="T26" fmla="*/ 9 w 14"/>
                <a:gd name="T27" fmla="*/ 17 h 18"/>
                <a:gd name="T28" fmla="*/ 9 w 14"/>
                <a:gd name="T29" fmla="*/ 16 h 18"/>
                <a:gd name="T30" fmla="*/ 9 w 14"/>
                <a:gd name="T31" fmla="*/ 9 h 18"/>
                <a:gd name="T32" fmla="*/ 6 w 14"/>
                <a:gd name="T33" fmla="*/ 10 h 18"/>
                <a:gd name="T34" fmla="*/ 5 w 14"/>
                <a:gd name="T35" fmla="*/ 12 h 18"/>
                <a:gd name="T36" fmla="*/ 7 w 14"/>
                <a:gd name="T37" fmla="*/ 14 h 18"/>
                <a:gd name="T38" fmla="*/ 9 w 14"/>
                <a:gd name="T39" fmla="*/ 12 h 18"/>
                <a:gd name="T40" fmla="*/ 9 w 14"/>
                <a:gd name="T41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" h="18">
                  <a:moveTo>
                    <a:pt x="9" y="16"/>
                  </a:moveTo>
                  <a:cubicBezTo>
                    <a:pt x="8" y="17"/>
                    <a:pt x="7" y="18"/>
                    <a:pt x="5" y="18"/>
                  </a:cubicBezTo>
                  <a:cubicBezTo>
                    <a:pt x="2" y="18"/>
                    <a:pt x="0" y="16"/>
                    <a:pt x="0" y="13"/>
                  </a:cubicBezTo>
                  <a:cubicBezTo>
                    <a:pt x="0" y="9"/>
                    <a:pt x="2" y="8"/>
                    <a:pt x="5" y="7"/>
                  </a:cubicBezTo>
                  <a:cubicBezTo>
                    <a:pt x="7" y="7"/>
                    <a:pt x="9" y="7"/>
                    <a:pt x="9" y="5"/>
                  </a:cubicBezTo>
                  <a:cubicBezTo>
                    <a:pt x="9" y="4"/>
                    <a:pt x="8" y="3"/>
                    <a:pt x="7" y="3"/>
                  </a:cubicBezTo>
                  <a:cubicBezTo>
                    <a:pt x="5" y="3"/>
                    <a:pt x="5" y="4"/>
                    <a:pt x="5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4"/>
                    <a:pt x="1" y="2"/>
                    <a:pt x="2" y="1"/>
                  </a:cubicBezTo>
                  <a:cubicBezTo>
                    <a:pt x="4" y="0"/>
                    <a:pt x="5" y="0"/>
                    <a:pt x="7" y="0"/>
                  </a:cubicBezTo>
                  <a:cubicBezTo>
                    <a:pt x="12" y="0"/>
                    <a:pt x="13" y="1"/>
                    <a:pt x="13" y="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6"/>
                    <a:pt x="14" y="16"/>
                    <a:pt x="14" y="17"/>
                  </a:cubicBezTo>
                  <a:cubicBezTo>
                    <a:pt x="9" y="17"/>
                    <a:pt x="9" y="17"/>
                    <a:pt x="9" y="17"/>
                  </a:cubicBezTo>
                  <a:lnTo>
                    <a:pt x="9" y="16"/>
                  </a:lnTo>
                  <a:close/>
                  <a:moveTo>
                    <a:pt x="9" y="9"/>
                  </a:moveTo>
                  <a:cubicBezTo>
                    <a:pt x="8" y="9"/>
                    <a:pt x="7" y="10"/>
                    <a:pt x="6" y="10"/>
                  </a:cubicBezTo>
                  <a:cubicBezTo>
                    <a:pt x="6" y="11"/>
                    <a:pt x="5" y="11"/>
                    <a:pt x="5" y="12"/>
                  </a:cubicBezTo>
                  <a:cubicBezTo>
                    <a:pt x="5" y="13"/>
                    <a:pt x="6" y="14"/>
                    <a:pt x="7" y="14"/>
                  </a:cubicBezTo>
                  <a:cubicBezTo>
                    <a:pt x="8" y="14"/>
                    <a:pt x="9" y="13"/>
                    <a:pt x="9" y="12"/>
                  </a:cubicBezTo>
                  <a:lnTo>
                    <a:pt x="9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05" name="Freeform 47">
              <a:extLst>
                <a:ext uri="{FF2B5EF4-FFF2-40B4-BE49-F238E27FC236}">
                  <a16:creationId xmlns:a16="http://schemas.microsoft.com/office/drawing/2014/main" id="{81AFE0D1-5294-408C-8767-568AA92BC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4" y="2168"/>
              <a:ext cx="27" cy="37"/>
            </a:xfrm>
            <a:custGeom>
              <a:avLst/>
              <a:gdLst>
                <a:gd name="T0" fmla="*/ 8 w 13"/>
                <a:gd name="T1" fmla="*/ 5 h 18"/>
                <a:gd name="T2" fmla="*/ 8 w 13"/>
                <a:gd name="T3" fmla="*/ 4 h 18"/>
                <a:gd name="T4" fmla="*/ 6 w 13"/>
                <a:gd name="T5" fmla="*/ 3 h 18"/>
                <a:gd name="T6" fmla="*/ 5 w 13"/>
                <a:gd name="T7" fmla="*/ 4 h 18"/>
                <a:gd name="T8" fmla="*/ 6 w 13"/>
                <a:gd name="T9" fmla="*/ 6 h 18"/>
                <a:gd name="T10" fmla="*/ 13 w 13"/>
                <a:gd name="T11" fmla="*/ 12 h 18"/>
                <a:gd name="T12" fmla="*/ 6 w 13"/>
                <a:gd name="T13" fmla="*/ 18 h 18"/>
                <a:gd name="T14" fmla="*/ 0 w 13"/>
                <a:gd name="T15" fmla="*/ 12 h 18"/>
                <a:gd name="T16" fmla="*/ 5 w 13"/>
                <a:gd name="T17" fmla="*/ 12 h 18"/>
                <a:gd name="T18" fmla="*/ 5 w 13"/>
                <a:gd name="T19" fmla="*/ 14 h 18"/>
                <a:gd name="T20" fmla="*/ 6 w 13"/>
                <a:gd name="T21" fmla="*/ 14 h 18"/>
                <a:gd name="T22" fmla="*/ 8 w 13"/>
                <a:gd name="T23" fmla="*/ 13 h 18"/>
                <a:gd name="T24" fmla="*/ 7 w 13"/>
                <a:gd name="T25" fmla="*/ 12 h 18"/>
                <a:gd name="T26" fmla="*/ 1 w 13"/>
                <a:gd name="T27" fmla="*/ 8 h 18"/>
                <a:gd name="T28" fmla="*/ 0 w 13"/>
                <a:gd name="T29" fmla="*/ 5 h 18"/>
                <a:gd name="T30" fmla="*/ 6 w 13"/>
                <a:gd name="T31" fmla="*/ 0 h 18"/>
                <a:gd name="T32" fmla="*/ 12 w 13"/>
                <a:gd name="T33" fmla="*/ 5 h 18"/>
                <a:gd name="T34" fmla="*/ 8 w 13"/>
                <a:gd name="T35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" h="18">
                  <a:moveTo>
                    <a:pt x="8" y="5"/>
                  </a:moveTo>
                  <a:cubicBezTo>
                    <a:pt x="8" y="5"/>
                    <a:pt x="8" y="4"/>
                    <a:pt x="8" y="4"/>
                  </a:cubicBezTo>
                  <a:cubicBezTo>
                    <a:pt x="8" y="3"/>
                    <a:pt x="7" y="3"/>
                    <a:pt x="6" y="3"/>
                  </a:cubicBezTo>
                  <a:cubicBezTo>
                    <a:pt x="5" y="3"/>
                    <a:pt x="5" y="3"/>
                    <a:pt x="5" y="4"/>
                  </a:cubicBezTo>
                  <a:cubicBezTo>
                    <a:pt x="5" y="5"/>
                    <a:pt x="6" y="6"/>
                    <a:pt x="6" y="6"/>
                  </a:cubicBezTo>
                  <a:cubicBezTo>
                    <a:pt x="9" y="8"/>
                    <a:pt x="13" y="8"/>
                    <a:pt x="13" y="12"/>
                  </a:cubicBezTo>
                  <a:cubicBezTo>
                    <a:pt x="13" y="16"/>
                    <a:pt x="10" y="18"/>
                    <a:pt x="6" y="18"/>
                  </a:cubicBezTo>
                  <a:cubicBezTo>
                    <a:pt x="3" y="18"/>
                    <a:pt x="0" y="16"/>
                    <a:pt x="0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3"/>
                    <a:pt x="5" y="13"/>
                    <a:pt x="5" y="14"/>
                  </a:cubicBezTo>
                  <a:cubicBezTo>
                    <a:pt x="5" y="14"/>
                    <a:pt x="6" y="14"/>
                    <a:pt x="6" y="14"/>
                  </a:cubicBezTo>
                  <a:cubicBezTo>
                    <a:pt x="7" y="14"/>
                    <a:pt x="8" y="14"/>
                    <a:pt x="8" y="13"/>
                  </a:cubicBezTo>
                  <a:cubicBezTo>
                    <a:pt x="8" y="12"/>
                    <a:pt x="8" y="12"/>
                    <a:pt x="7" y="12"/>
                  </a:cubicBezTo>
                  <a:cubicBezTo>
                    <a:pt x="6" y="11"/>
                    <a:pt x="3" y="10"/>
                    <a:pt x="1" y="8"/>
                  </a:cubicBezTo>
                  <a:cubicBezTo>
                    <a:pt x="1" y="7"/>
                    <a:pt x="0" y="6"/>
                    <a:pt x="0" y="5"/>
                  </a:cubicBezTo>
                  <a:cubicBezTo>
                    <a:pt x="0" y="1"/>
                    <a:pt x="3" y="0"/>
                    <a:pt x="6" y="0"/>
                  </a:cubicBezTo>
                  <a:cubicBezTo>
                    <a:pt x="10" y="0"/>
                    <a:pt x="13" y="2"/>
                    <a:pt x="12" y="5"/>
                  </a:cubicBezTo>
                  <a:lnTo>
                    <a:pt x="8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06" name="Rectangle 48">
              <a:extLst>
                <a:ext uri="{FF2B5EF4-FFF2-40B4-BE49-F238E27FC236}">
                  <a16:creationId xmlns:a16="http://schemas.microsoft.com/office/drawing/2014/main" id="{3AF0A26F-962D-46A3-B363-200915084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4" y="1980"/>
              <a:ext cx="10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C" altLang="es-EC" sz="1300" dirty="0">
                  <a:solidFill>
                    <a:srgbClr val="414042"/>
                  </a:solidFill>
                </a:rPr>
                <a:t>Ing</a:t>
              </a:r>
              <a:r>
                <a:rPr kumimoji="0" lang="es-EC" altLang="es-EC" sz="1300" b="0" i="0" u="none" strike="noStrike" cap="none" normalizeH="0" baseline="0" dirty="0">
                  <a:ln>
                    <a:noFill/>
                  </a:ln>
                  <a:solidFill>
                    <a:srgbClr val="414042"/>
                  </a:solidFill>
                  <a:effectLst/>
                  <a:latin typeface="Arial" panose="020B0604020202020204" pitchFamily="34" charset="0"/>
                </a:rPr>
                <a:t>. Juan Verdezoto C.</a:t>
              </a:r>
            </a:p>
          </p:txBody>
        </p:sp>
        <p:sp>
          <p:nvSpPr>
            <p:cNvPr id="107" name="Rectangle 61">
              <a:extLst>
                <a:ext uri="{FF2B5EF4-FFF2-40B4-BE49-F238E27FC236}">
                  <a16:creationId xmlns:a16="http://schemas.microsoft.com/office/drawing/2014/main" id="{200B1B02-2CD3-4E77-B9EC-0FF54EEAC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4" y="2110"/>
              <a:ext cx="92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C" altLang="es-EC" sz="800" b="0" i="0" u="none" strike="noStrike" cap="none" normalizeH="0" baseline="0" dirty="0">
                  <a:ln>
                    <a:noFill/>
                  </a:ln>
                  <a:solidFill>
                    <a:srgbClr val="414042"/>
                  </a:solidFill>
                  <a:effectLst/>
                  <a:latin typeface="Arial" panose="020B0604020202020204" pitchFamily="34" charset="0"/>
                </a:rPr>
                <a:t>ANALISTA DE TECNOLOGÍA 1</a:t>
              </a:r>
            </a:p>
          </p:txBody>
        </p:sp>
        <p:sp>
          <p:nvSpPr>
            <p:cNvPr id="109" name="Freeform 73">
              <a:extLst>
                <a:ext uri="{FF2B5EF4-FFF2-40B4-BE49-F238E27FC236}">
                  <a16:creationId xmlns:a16="http://schemas.microsoft.com/office/drawing/2014/main" id="{1F6EF6D7-FAD6-4B91-B806-6E01671355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54" y="2298"/>
              <a:ext cx="60" cy="75"/>
            </a:xfrm>
            <a:custGeom>
              <a:avLst/>
              <a:gdLst>
                <a:gd name="T0" fmla="*/ 15 w 30"/>
                <a:gd name="T1" fmla="*/ 0 h 37"/>
                <a:gd name="T2" fmla="*/ 0 w 30"/>
                <a:gd name="T3" fmla="*/ 15 h 37"/>
                <a:gd name="T4" fmla="*/ 0 w 30"/>
                <a:gd name="T5" fmla="*/ 18 h 37"/>
                <a:gd name="T6" fmla="*/ 0 w 30"/>
                <a:gd name="T7" fmla="*/ 18 h 37"/>
                <a:gd name="T8" fmla="*/ 1 w 30"/>
                <a:gd name="T9" fmla="*/ 21 h 37"/>
                <a:gd name="T10" fmla="*/ 14 w 30"/>
                <a:gd name="T11" fmla="*/ 37 h 37"/>
                <a:gd name="T12" fmla="*/ 15 w 30"/>
                <a:gd name="T13" fmla="*/ 37 h 37"/>
                <a:gd name="T14" fmla="*/ 16 w 30"/>
                <a:gd name="T15" fmla="*/ 37 h 37"/>
                <a:gd name="T16" fmla="*/ 29 w 30"/>
                <a:gd name="T17" fmla="*/ 21 h 37"/>
                <a:gd name="T18" fmla="*/ 30 w 30"/>
                <a:gd name="T19" fmla="*/ 18 h 37"/>
                <a:gd name="T20" fmla="*/ 30 w 30"/>
                <a:gd name="T21" fmla="*/ 18 h 37"/>
                <a:gd name="T22" fmla="*/ 30 w 30"/>
                <a:gd name="T23" fmla="*/ 15 h 37"/>
                <a:gd name="T24" fmla="*/ 15 w 30"/>
                <a:gd name="T25" fmla="*/ 0 h 37"/>
                <a:gd name="T26" fmla="*/ 28 w 30"/>
                <a:gd name="T27" fmla="*/ 17 h 37"/>
                <a:gd name="T28" fmla="*/ 28 w 30"/>
                <a:gd name="T29" fmla="*/ 17 h 37"/>
                <a:gd name="T30" fmla="*/ 28 w 30"/>
                <a:gd name="T31" fmla="*/ 18 h 37"/>
                <a:gd name="T32" fmla="*/ 28 w 30"/>
                <a:gd name="T33" fmla="*/ 18 h 37"/>
                <a:gd name="T34" fmla="*/ 27 w 30"/>
                <a:gd name="T35" fmla="*/ 20 h 37"/>
                <a:gd name="T36" fmla="*/ 27 w 30"/>
                <a:gd name="T37" fmla="*/ 20 h 37"/>
                <a:gd name="T38" fmla="*/ 15 w 30"/>
                <a:gd name="T39" fmla="*/ 35 h 37"/>
                <a:gd name="T40" fmla="*/ 3 w 30"/>
                <a:gd name="T41" fmla="*/ 20 h 37"/>
                <a:gd name="T42" fmla="*/ 3 w 30"/>
                <a:gd name="T43" fmla="*/ 20 h 37"/>
                <a:gd name="T44" fmla="*/ 2 w 30"/>
                <a:gd name="T45" fmla="*/ 18 h 37"/>
                <a:gd name="T46" fmla="*/ 2 w 30"/>
                <a:gd name="T47" fmla="*/ 18 h 37"/>
                <a:gd name="T48" fmla="*/ 2 w 30"/>
                <a:gd name="T49" fmla="*/ 17 h 37"/>
                <a:gd name="T50" fmla="*/ 2 w 30"/>
                <a:gd name="T51" fmla="*/ 17 h 37"/>
                <a:gd name="T52" fmla="*/ 2 w 30"/>
                <a:gd name="T53" fmla="*/ 15 h 37"/>
                <a:gd name="T54" fmla="*/ 15 w 30"/>
                <a:gd name="T55" fmla="*/ 2 h 37"/>
                <a:gd name="T56" fmla="*/ 28 w 30"/>
                <a:gd name="T57" fmla="*/ 15 h 37"/>
                <a:gd name="T58" fmla="*/ 28 w 30"/>
                <a:gd name="T59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0" h="37">
                  <a:moveTo>
                    <a:pt x="15" y="0"/>
                  </a:moveTo>
                  <a:cubicBezTo>
                    <a:pt x="7" y="0"/>
                    <a:pt x="0" y="6"/>
                    <a:pt x="0" y="15"/>
                  </a:cubicBezTo>
                  <a:cubicBezTo>
                    <a:pt x="0" y="16"/>
                    <a:pt x="0" y="17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9"/>
                    <a:pt x="1" y="20"/>
                    <a:pt x="1" y="21"/>
                  </a:cubicBezTo>
                  <a:cubicBezTo>
                    <a:pt x="3" y="25"/>
                    <a:pt x="7" y="31"/>
                    <a:pt x="14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6" y="37"/>
                    <a:pt x="16" y="37"/>
                  </a:cubicBezTo>
                  <a:cubicBezTo>
                    <a:pt x="24" y="31"/>
                    <a:pt x="27" y="25"/>
                    <a:pt x="29" y="21"/>
                  </a:cubicBezTo>
                  <a:cubicBezTo>
                    <a:pt x="29" y="20"/>
                    <a:pt x="30" y="19"/>
                    <a:pt x="30" y="18"/>
                  </a:cubicBezTo>
                  <a:cubicBezTo>
                    <a:pt x="30" y="18"/>
                    <a:pt x="30" y="18"/>
                    <a:pt x="30" y="18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6"/>
                    <a:pt x="23" y="0"/>
                    <a:pt x="15" y="0"/>
                  </a:cubicBezTo>
                  <a:moveTo>
                    <a:pt x="28" y="17"/>
                  </a:moveTo>
                  <a:cubicBezTo>
                    <a:pt x="28" y="17"/>
                    <a:pt x="28" y="17"/>
                    <a:pt x="28" y="17"/>
                  </a:cubicBezTo>
                  <a:cubicBezTo>
                    <a:pt x="28" y="17"/>
                    <a:pt x="28" y="17"/>
                    <a:pt x="28" y="18"/>
                  </a:cubicBezTo>
                  <a:cubicBezTo>
                    <a:pt x="28" y="18"/>
                    <a:pt x="28" y="18"/>
                    <a:pt x="28" y="18"/>
                  </a:cubicBezTo>
                  <a:cubicBezTo>
                    <a:pt x="28" y="19"/>
                    <a:pt x="27" y="19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5" y="24"/>
                    <a:pt x="22" y="29"/>
                    <a:pt x="15" y="35"/>
                  </a:cubicBezTo>
                  <a:cubicBezTo>
                    <a:pt x="8" y="29"/>
                    <a:pt x="5" y="24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19"/>
                    <a:pt x="3" y="19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6"/>
                    <a:pt x="2" y="16"/>
                    <a:pt x="2" y="15"/>
                  </a:cubicBezTo>
                  <a:cubicBezTo>
                    <a:pt x="2" y="8"/>
                    <a:pt x="8" y="2"/>
                    <a:pt x="15" y="2"/>
                  </a:cubicBezTo>
                  <a:cubicBezTo>
                    <a:pt x="22" y="2"/>
                    <a:pt x="28" y="8"/>
                    <a:pt x="28" y="15"/>
                  </a:cubicBezTo>
                  <a:cubicBezTo>
                    <a:pt x="28" y="16"/>
                    <a:pt x="28" y="16"/>
                    <a:pt x="28" y="17"/>
                  </a:cubicBezTo>
                </a:path>
              </a:pathLst>
            </a:custGeom>
            <a:solidFill>
              <a:srgbClr val="BD2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10" name="Freeform 74">
              <a:extLst>
                <a:ext uri="{FF2B5EF4-FFF2-40B4-BE49-F238E27FC236}">
                  <a16:creationId xmlns:a16="http://schemas.microsoft.com/office/drawing/2014/main" id="{5D30FF96-913A-44BD-B6F2-88B0E33169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6" y="2308"/>
              <a:ext cx="38" cy="40"/>
            </a:xfrm>
            <a:custGeom>
              <a:avLst/>
              <a:gdLst>
                <a:gd name="T0" fmla="*/ 9 w 19"/>
                <a:gd name="T1" fmla="*/ 0 h 20"/>
                <a:gd name="T2" fmla="*/ 0 w 19"/>
                <a:gd name="T3" fmla="*/ 10 h 20"/>
                <a:gd name="T4" fmla="*/ 9 w 19"/>
                <a:gd name="T5" fmla="*/ 20 h 20"/>
                <a:gd name="T6" fmla="*/ 19 w 19"/>
                <a:gd name="T7" fmla="*/ 10 h 20"/>
                <a:gd name="T8" fmla="*/ 9 w 19"/>
                <a:gd name="T9" fmla="*/ 0 h 20"/>
                <a:gd name="T10" fmla="*/ 9 w 19"/>
                <a:gd name="T11" fmla="*/ 17 h 20"/>
                <a:gd name="T12" fmla="*/ 2 w 19"/>
                <a:gd name="T13" fmla="*/ 10 h 20"/>
                <a:gd name="T14" fmla="*/ 9 w 19"/>
                <a:gd name="T15" fmla="*/ 3 h 20"/>
                <a:gd name="T16" fmla="*/ 17 w 19"/>
                <a:gd name="T17" fmla="*/ 10 h 20"/>
                <a:gd name="T18" fmla="*/ 9 w 19"/>
                <a:gd name="T1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0">
                  <a:moveTo>
                    <a:pt x="9" y="0"/>
                  </a:moveTo>
                  <a:cubicBezTo>
                    <a:pt x="4" y="0"/>
                    <a:pt x="0" y="5"/>
                    <a:pt x="0" y="10"/>
                  </a:cubicBezTo>
                  <a:cubicBezTo>
                    <a:pt x="0" y="15"/>
                    <a:pt x="4" y="20"/>
                    <a:pt x="9" y="20"/>
                  </a:cubicBezTo>
                  <a:cubicBezTo>
                    <a:pt x="14" y="20"/>
                    <a:pt x="19" y="15"/>
                    <a:pt x="19" y="10"/>
                  </a:cubicBezTo>
                  <a:cubicBezTo>
                    <a:pt x="19" y="5"/>
                    <a:pt x="14" y="0"/>
                    <a:pt x="9" y="0"/>
                  </a:cubicBezTo>
                  <a:moveTo>
                    <a:pt x="9" y="17"/>
                  </a:moveTo>
                  <a:cubicBezTo>
                    <a:pt x="5" y="17"/>
                    <a:pt x="2" y="14"/>
                    <a:pt x="2" y="10"/>
                  </a:cubicBezTo>
                  <a:cubicBezTo>
                    <a:pt x="2" y="6"/>
                    <a:pt x="5" y="3"/>
                    <a:pt x="9" y="3"/>
                  </a:cubicBezTo>
                  <a:cubicBezTo>
                    <a:pt x="13" y="3"/>
                    <a:pt x="17" y="6"/>
                    <a:pt x="17" y="10"/>
                  </a:cubicBezTo>
                  <a:cubicBezTo>
                    <a:pt x="17" y="14"/>
                    <a:pt x="13" y="17"/>
                    <a:pt x="9" y="17"/>
                  </a:cubicBezTo>
                </a:path>
              </a:pathLst>
            </a:custGeom>
            <a:solidFill>
              <a:srgbClr val="BD2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11" name="Rectangle 76">
              <a:extLst>
                <a:ext uri="{FF2B5EF4-FFF2-40B4-BE49-F238E27FC236}">
                  <a16:creationId xmlns:a16="http://schemas.microsoft.com/office/drawing/2014/main" id="{78FC5D9A-19BA-4562-BC7C-F6AB4D114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0" y="2311"/>
              <a:ext cx="721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C" altLang="es-EC" sz="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Veintimilla E5-66 y Reina Victoria</a:t>
              </a:r>
              <a:endPara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Freeform 77">
              <a:extLst>
                <a:ext uri="{FF2B5EF4-FFF2-40B4-BE49-F238E27FC236}">
                  <a16:creationId xmlns:a16="http://schemas.microsoft.com/office/drawing/2014/main" id="{1810FB70-EFAC-4A8A-B264-4E8B60FB09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3" y="2296"/>
              <a:ext cx="79" cy="79"/>
            </a:xfrm>
            <a:custGeom>
              <a:avLst/>
              <a:gdLst>
                <a:gd name="T0" fmla="*/ 30 w 39"/>
                <a:gd name="T1" fmla="*/ 22 h 39"/>
                <a:gd name="T2" fmla="*/ 24 w 39"/>
                <a:gd name="T3" fmla="*/ 26 h 39"/>
                <a:gd name="T4" fmla="*/ 23 w 39"/>
                <a:gd name="T5" fmla="*/ 25 h 39"/>
                <a:gd name="T6" fmla="*/ 13 w 39"/>
                <a:gd name="T7" fmla="*/ 15 h 39"/>
                <a:gd name="T8" fmla="*/ 16 w 39"/>
                <a:gd name="T9" fmla="*/ 12 h 39"/>
                <a:gd name="T10" fmla="*/ 13 w 39"/>
                <a:gd name="T11" fmla="*/ 4 h 39"/>
                <a:gd name="T12" fmla="*/ 11 w 39"/>
                <a:gd name="T13" fmla="*/ 1 h 39"/>
                <a:gd name="T14" fmla="*/ 5 w 39"/>
                <a:gd name="T15" fmla="*/ 1 h 39"/>
                <a:gd name="T16" fmla="*/ 2 w 39"/>
                <a:gd name="T17" fmla="*/ 4 h 39"/>
                <a:gd name="T18" fmla="*/ 1 w 39"/>
                <a:gd name="T19" fmla="*/ 15 h 39"/>
                <a:gd name="T20" fmla="*/ 22 w 39"/>
                <a:gd name="T21" fmla="*/ 37 h 39"/>
                <a:gd name="T22" fmla="*/ 30 w 39"/>
                <a:gd name="T23" fmla="*/ 39 h 39"/>
                <a:gd name="T24" fmla="*/ 35 w 39"/>
                <a:gd name="T25" fmla="*/ 37 h 39"/>
                <a:gd name="T26" fmla="*/ 37 w 39"/>
                <a:gd name="T27" fmla="*/ 34 h 39"/>
                <a:gd name="T28" fmla="*/ 37 w 39"/>
                <a:gd name="T29" fmla="*/ 28 h 39"/>
                <a:gd name="T30" fmla="*/ 36 w 39"/>
                <a:gd name="T31" fmla="*/ 32 h 39"/>
                <a:gd name="T32" fmla="*/ 35 w 39"/>
                <a:gd name="T33" fmla="*/ 33 h 39"/>
                <a:gd name="T34" fmla="*/ 30 w 39"/>
                <a:gd name="T35" fmla="*/ 36 h 39"/>
                <a:gd name="T36" fmla="*/ 23 w 39"/>
                <a:gd name="T37" fmla="*/ 34 h 39"/>
                <a:gd name="T38" fmla="*/ 4 w 39"/>
                <a:gd name="T39" fmla="*/ 14 h 39"/>
                <a:gd name="T40" fmla="*/ 4 w 39"/>
                <a:gd name="T41" fmla="*/ 6 h 39"/>
                <a:gd name="T42" fmla="*/ 8 w 39"/>
                <a:gd name="T43" fmla="*/ 3 h 39"/>
                <a:gd name="T44" fmla="*/ 9 w 39"/>
                <a:gd name="T45" fmla="*/ 3 h 39"/>
                <a:gd name="T46" fmla="*/ 12 w 39"/>
                <a:gd name="T47" fmla="*/ 6 h 39"/>
                <a:gd name="T48" fmla="*/ 14 w 39"/>
                <a:gd name="T49" fmla="*/ 11 h 39"/>
                <a:gd name="T50" fmla="*/ 11 w 39"/>
                <a:gd name="T51" fmla="*/ 13 h 39"/>
                <a:gd name="T52" fmla="*/ 11 w 39"/>
                <a:gd name="T53" fmla="*/ 15 h 39"/>
                <a:gd name="T54" fmla="*/ 14 w 39"/>
                <a:gd name="T55" fmla="*/ 20 h 39"/>
                <a:gd name="T56" fmla="*/ 21 w 39"/>
                <a:gd name="T57" fmla="*/ 27 h 39"/>
                <a:gd name="T58" fmla="*/ 23 w 39"/>
                <a:gd name="T59" fmla="*/ 28 h 39"/>
                <a:gd name="T60" fmla="*/ 24 w 39"/>
                <a:gd name="T61" fmla="*/ 28 h 39"/>
                <a:gd name="T62" fmla="*/ 28 w 39"/>
                <a:gd name="T63" fmla="*/ 25 h 39"/>
                <a:gd name="T64" fmla="*/ 31 w 39"/>
                <a:gd name="T65" fmla="*/ 25 h 39"/>
                <a:gd name="T66" fmla="*/ 36 w 39"/>
                <a:gd name="T67" fmla="*/ 3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9" h="39">
                  <a:moveTo>
                    <a:pt x="33" y="23"/>
                  </a:moveTo>
                  <a:cubicBezTo>
                    <a:pt x="32" y="22"/>
                    <a:pt x="31" y="22"/>
                    <a:pt x="30" y="22"/>
                  </a:cubicBezTo>
                  <a:cubicBezTo>
                    <a:pt x="29" y="22"/>
                    <a:pt x="28" y="22"/>
                    <a:pt x="27" y="23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4" y="26"/>
                    <a:pt x="24" y="26"/>
                    <a:pt x="23" y="26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0" y="24"/>
                    <a:pt x="18" y="21"/>
                    <a:pt x="15" y="19"/>
                  </a:cubicBezTo>
                  <a:cubicBezTo>
                    <a:pt x="14" y="17"/>
                    <a:pt x="14" y="16"/>
                    <a:pt x="13" y="15"/>
                  </a:cubicBezTo>
                  <a:cubicBezTo>
                    <a:pt x="14" y="14"/>
                    <a:pt x="14" y="14"/>
                    <a:pt x="15" y="13"/>
                  </a:cubicBezTo>
                  <a:cubicBezTo>
                    <a:pt x="15" y="13"/>
                    <a:pt x="16" y="12"/>
                    <a:pt x="16" y="12"/>
                  </a:cubicBezTo>
                  <a:cubicBezTo>
                    <a:pt x="18" y="10"/>
                    <a:pt x="18" y="8"/>
                    <a:pt x="16" y="6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3"/>
                    <a:pt x="13" y="3"/>
                  </a:cubicBezTo>
                  <a:cubicBezTo>
                    <a:pt x="12" y="3"/>
                    <a:pt x="12" y="2"/>
                    <a:pt x="11" y="1"/>
                  </a:cubicBezTo>
                  <a:cubicBezTo>
                    <a:pt x="10" y="1"/>
                    <a:pt x="9" y="0"/>
                    <a:pt x="8" y="0"/>
                  </a:cubicBezTo>
                  <a:cubicBezTo>
                    <a:pt x="7" y="0"/>
                    <a:pt x="6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6"/>
                    <a:pt x="1" y="7"/>
                    <a:pt x="0" y="8"/>
                  </a:cubicBezTo>
                  <a:cubicBezTo>
                    <a:pt x="0" y="11"/>
                    <a:pt x="1" y="13"/>
                    <a:pt x="1" y="15"/>
                  </a:cubicBezTo>
                  <a:cubicBezTo>
                    <a:pt x="3" y="19"/>
                    <a:pt x="5" y="22"/>
                    <a:pt x="8" y="26"/>
                  </a:cubicBezTo>
                  <a:cubicBezTo>
                    <a:pt x="12" y="30"/>
                    <a:pt x="16" y="34"/>
                    <a:pt x="22" y="37"/>
                  </a:cubicBezTo>
                  <a:cubicBezTo>
                    <a:pt x="24" y="37"/>
                    <a:pt x="26" y="39"/>
                    <a:pt x="29" y="39"/>
                  </a:cubicBezTo>
                  <a:cubicBezTo>
                    <a:pt x="29" y="39"/>
                    <a:pt x="30" y="39"/>
                    <a:pt x="30" y="39"/>
                  </a:cubicBezTo>
                  <a:cubicBezTo>
                    <a:pt x="32" y="39"/>
                    <a:pt x="33" y="38"/>
                    <a:pt x="35" y="37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35" y="36"/>
                    <a:pt x="36" y="36"/>
                    <a:pt x="36" y="35"/>
                  </a:cubicBezTo>
                  <a:cubicBezTo>
                    <a:pt x="37" y="35"/>
                    <a:pt x="37" y="34"/>
                    <a:pt x="37" y="34"/>
                  </a:cubicBezTo>
                  <a:cubicBezTo>
                    <a:pt x="38" y="33"/>
                    <a:pt x="39" y="32"/>
                    <a:pt x="39" y="31"/>
                  </a:cubicBezTo>
                  <a:cubicBezTo>
                    <a:pt x="39" y="30"/>
                    <a:pt x="38" y="29"/>
                    <a:pt x="37" y="28"/>
                  </a:cubicBezTo>
                  <a:lnTo>
                    <a:pt x="33" y="23"/>
                  </a:lnTo>
                  <a:close/>
                  <a:moveTo>
                    <a:pt x="36" y="32"/>
                  </a:moveTo>
                  <a:cubicBezTo>
                    <a:pt x="36" y="32"/>
                    <a:pt x="36" y="32"/>
                    <a:pt x="36" y="32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4" y="34"/>
                    <a:pt x="34" y="34"/>
                    <a:pt x="33" y="35"/>
                  </a:cubicBezTo>
                  <a:cubicBezTo>
                    <a:pt x="32" y="36"/>
                    <a:pt x="31" y="36"/>
                    <a:pt x="30" y="36"/>
                  </a:cubicBezTo>
                  <a:cubicBezTo>
                    <a:pt x="30" y="36"/>
                    <a:pt x="30" y="36"/>
                    <a:pt x="29" y="36"/>
                  </a:cubicBezTo>
                  <a:cubicBezTo>
                    <a:pt x="27" y="36"/>
                    <a:pt x="24" y="35"/>
                    <a:pt x="23" y="34"/>
                  </a:cubicBezTo>
                  <a:cubicBezTo>
                    <a:pt x="18" y="32"/>
                    <a:pt x="13" y="29"/>
                    <a:pt x="10" y="24"/>
                  </a:cubicBezTo>
                  <a:cubicBezTo>
                    <a:pt x="7" y="21"/>
                    <a:pt x="5" y="18"/>
                    <a:pt x="4" y="14"/>
                  </a:cubicBezTo>
                  <a:cubicBezTo>
                    <a:pt x="3" y="12"/>
                    <a:pt x="3" y="10"/>
                    <a:pt x="3" y="9"/>
                  </a:cubicBezTo>
                  <a:cubicBezTo>
                    <a:pt x="3" y="8"/>
                    <a:pt x="3" y="7"/>
                    <a:pt x="4" y="6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8" y="3"/>
                    <a:pt x="8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0" y="4"/>
                    <a:pt x="10" y="4"/>
                    <a:pt x="11" y="5"/>
                  </a:cubicBezTo>
                  <a:cubicBezTo>
                    <a:pt x="11" y="5"/>
                    <a:pt x="12" y="5"/>
                    <a:pt x="12" y="6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5" y="9"/>
                    <a:pt x="15" y="10"/>
                    <a:pt x="14" y="11"/>
                  </a:cubicBezTo>
                  <a:cubicBezTo>
                    <a:pt x="14" y="11"/>
                    <a:pt x="14" y="11"/>
                    <a:pt x="13" y="11"/>
                  </a:cubicBezTo>
                  <a:cubicBezTo>
                    <a:pt x="13" y="12"/>
                    <a:pt x="12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4"/>
                    <a:pt x="11" y="15"/>
                    <a:pt x="11" y="15"/>
                  </a:cubicBezTo>
                  <a:cubicBezTo>
                    <a:pt x="11" y="15"/>
                    <a:pt x="11" y="16"/>
                    <a:pt x="11" y="16"/>
                  </a:cubicBezTo>
                  <a:cubicBezTo>
                    <a:pt x="11" y="17"/>
                    <a:pt x="12" y="18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6" y="23"/>
                    <a:pt x="19" y="25"/>
                    <a:pt x="21" y="27"/>
                  </a:cubicBezTo>
                  <a:cubicBezTo>
                    <a:pt x="22" y="27"/>
                    <a:pt x="22" y="28"/>
                    <a:pt x="22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5" y="28"/>
                    <a:pt x="25" y="28"/>
                    <a:pt x="26" y="28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9" y="25"/>
                    <a:pt x="29" y="24"/>
                    <a:pt x="30" y="24"/>
                  </a:cubicBezTo>
                  <a:cubicBezTo>
                    <a:pt x="30" y="24"/>
                    <a:pt x="31" y="25"/>
                    <a:pt x="31" y="25"/>
                  </a:cubicBezTo>
                  <a:cubicBezTo>
                    <a:pt x="31" y="25"/>
                    <a:pt x="31" y="25"/>
                    <a:pt x="31" y="25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7" y="31"/>
                    <a:pt x="37" y="31"/>
                    <a:pt x="36" y="32"/>
                  </a:cubicBezTo>
                </a:path>
              </a:pathLst>
            </a:custGeom>
            <a:solidFill>
              <a:srgbClr val="BD2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13" name="Rectangle 78">
              <a:extLst>
                <a:ext uri="{FF2B5EF4-FFF2-40B4-BE49-F238E27FC236}">
                  <a16:creationId xmlns:a16="http://schemas.microsoft.com/office/drawing/2014/main" id="{E16BBBEC-B271-4BD0-A96D-4F36DAAB3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4" y="2311"/>
              <a:ext cx="593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C" altLang="es-EC" sz="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(593-2) 3953 700 Ext. 1670</a:t>
              </a:r>
              <a:endPara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Line 79">
              <a:extLst>
                <a:ext uri="{FF2B5EF4-FFF2-40B4-BE49-F238E27FC236}">
                  <a16:creationId xmlns:a16="http://schemas.microsoft.com/office/drawing/2014/main" id="{A4FDF900-09B6-4F50-82BD-40357AD975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8" y="2231"/>
              <a:ext cx="1621" cy="0"/>
            </a:xfrm>
            <a:prstGeom prst="line">
              <a:avLst/>
            </a:prstGeom>
            <a:noFill/>
            <a:ln w="6350" cap="flat">
              <a:solidFill>
                <a:srgbClr val="BD232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C"/>
            </a:p>
          </p:txBody>
        </p:sp>
        <p:sp>
          <p:nvSpPr>
            <p:cNvPr id="115" name="Rectangle 80">
              <a:extLst>
                <a:ext uri="{FF2B5EF4-FFF2-40B4-BE49-F238E27FC236}">
                  <a16:creationId xmlns:a16="http://schemas.microsoft.com/office/drawing/2014/main" id="{02AABC0E-B18D-446D-97B1-6B5511CA9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" y="2272"/>
              <a:ext cx="80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C" altLang="es-EC" sz="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www.bomberosquito.gob.ec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3096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30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César Tiberio Enríquez Tarapuez</dc:creator>
  <cp:lastModifiedBy>César Tiberio Enríquez Tarapuez</cp:lastModifiedBy>
  <cp:revision>16</cp:revision>
  <dcterms:created xsi:type="dcterms:W3CDTF">2021-03-09T17:51:51Z</dcterms:created>
  <dcterms:modified xsi:type="dcterms:W3CDTF">2021-08-25T14:11:43Z</dcterms:modified>
</cp:coreProperties>
</file>